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3"/>
  </p:notesMasterIdLst>
  <p:sldIdLst>
    <p:sldId id="341" r:id="rId2"/>
    <p:sldId id="259" r:id="rId3"/>
    <p:sldId id="309" r:id="rId4"/>
    <p:sldId id="261" r:id="rId5"/>
    <p:sldId id="314" r:id="rId6"/>
    <p:sldId id="342" r:id="rId7"/>
    <p:sldId id="355" r:id="rId8"/>
    <p:sldId id="356" r:id="rId9"/>
    <p:sldId id="343" r:id="rId10"/>
    <p:sldId id="317" r:id="rId11"/>
    <p:sldId id="344" r:id="rId12"/>
    <p:sldId id="347" r:id="rId13"/>
    <p:sldId id="348" r:id="rId14"/>
    <p:sldId id="349" r:id="rId15"/>
    <p:sldId id="345" r:id="rId16"/>
    <p:sldId id="357" r:id="rId17"/>
    <p:sldId id="359" r:id="rId18"/>
    <p:sldId id="346" r:id="rId19"/>
    <p:sldId id="350" r:id="rId20"/>
    <p:sldId id="354" r:id="rId21"/>
    <p:sldId id="351" r:id="rId22"/>
  </p:sldIdLst>
  <p:sldSz cx="12195175"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4319">
          <p15:clr>
            <a:srgbClr val="A4A3A4"/>
          </p15:clr>
        </p15:guide>
        <p15:guide id="2" pos="384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70C0"/>
    <a:srgbClr val="DBC05B"/>
    <a:srgbClr val="BFBFBF"/>
    <a:srgbClr val="D9D9D9"/>
    <a:srgbClr val="FFFFFF"/>
    <a:srgbClr val="C69135"/>
    <a:srgbClr val="000000"/>
    <a:srgbClr val="C57302"/>
    <a:srgbClr val="DE932F"/>
    <a:srgbClr val="CC9B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4660"/>
  </p:normalViewPr>
  <p:slideViewPr>
    <p:cSldViewPr showGuides="1">
      <p:cViewPr varScale="1">
        <p:scale>
          <a:sx n="82" d="100"/>
          <a:sy n="82" d="100"/>
        </p:scale>
        <p:origin x="691" y="91"/>
      </p:cViewPr>
      <p:guideLst>
        <p:guide orient="horz" pos="4319"/>
        <p:guide pos="3841"/>
      </p:guideLst>
    </p:cSldViewPr>
  </p:slideViewPr>
  <p:notesTextViewPr>
    <p:cViewPr>
      <p:scale>
        <a:sx n="1" d="1"/>
        <a:sy n="1" d="1"/>
      </p:scale>
      <p:origin x="0" y="0"/>
    </p:cViewPr>
  </p:notesTextViewPr>
  <p:sorterViewPr>
    <p:cViewPr>
      <p:scale>
        <a:sx n="55" d="100"/>
        <a:sy n="55"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hdphoto2.wdp>
</file>

<file path=ppt/media/image1.png>
</file>

<file path=ppt/media/image10.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7E4FFA8-7E0C-4803-A4C6-3DDD6AB6E33B}" type="datetimeFigureOut">
              <a:rPr lang="zh-CN" altLang="en-US" smtClean="0"/>
              <a:t>2022/10/26</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DF7CD64D-B72C-4FF8-85BB-4AA899BC1DF5}" type="slidenum">
              <a:rPr lang="zh-CN" altLang="en-US" smtClean="0"/>
              <a:t>‹#›</a:t>
            </a:fld>
            <a:endParaRPr lang="zh-CN" altLang="en-US"/>
          </a:p>
        </p:txBody>
      </p:sp>
    </p:spTree>
    <p:extLst>
      <p:ext uri="{BB962C8B-B14F-4D97-AF65-F5344CB8AC3E}">
        <p14:creationId xmlns:p14="http://schemas.microsoft.com/office/powerpoint/2010/main" val="39691158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286D78-31DF-493B-968A-39C1B2506957}" type="slidenum">
              <a:rPr lang="zh-CN" altLang="en-US" smtClean="0"/>
              <a:t>1</a:t>
            </a:fld>
            <a:endParaRPr lang="zh-CN" altLang="en-US"/>
          </a:p>
        </p:txBody>
      </p:sp>
    </p:spTree>
    <p:extLst>
      <p:ext uri="{BB962C8B-B14F-4D97-AF65-F5344CB8AC3E}">
        <p14:creationId xmlns:p14="http://schemas.microsoft.com/office/powerpoint/2010/main" val="81762811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15</a:t>
            </a:fld>
            <a:endParaRPr lang="zh-CN" altLang="en-US"/>
          </a:p>
        </p:txBody>
      </p:sp>
    </p:spTree>
    <p:extLst>
      <p:ext uri="{BB962C8B-B14F-4D97-AF65-F5344CB8AC3E}">
        <p14:creationId xmlns:p14="http://schemas.microsoft.com/office/powerpoint/2010/main" val="83681970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18</a:t>
            </a:fld>
            <a:endParaRPr lang="zh-CN" altLang="en-US"/>
          </a:p>
        </p:txBody>
      </p:sp>
    </p:spTree>
    <p:extLst>
      <p:ext uri="{BB962C8B-B14F-4D97-AF65-F5344CB8AC3E}">
        <p14:creationId xmlns:p14="http://schemas.microsoft.com/office/powerpoint/2010/main" val="33382113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1000" y="685800"/>
            <a:ext cx="6096000" cy="34290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B286D78-31DF-493B-968A-39C1B2506957}" type="slidenum">
              <a:rPr lang="zh-CN" altLang="en-US" smtClean="0"/>
              <a:t>21</a:t>
            </a:fld>
            <a:endParaRPr lang="zh-CN" altLang="en-US"/>
          </a:p>
        </p:txBody>
      </p:sp>
    </p:spTree>
    <p:extLst>
      <p:ext uri="{BB962C8B-B14F-4D97-AF65-F5344CB8AC3E}">
        <p14:creationId xmlns:p14="http://schemas.microsoft.com/office/powerpoint/2010/main" val="220639164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2</a:t>
            </a:fld>
            <a:endParaRPr lang="zh-CN" altLang="en-US"/>
          </a:p>
        </p:txBody>
      </p:sp>
    </p:spTree>
    <p:extLst>
      <p:ext uri="{BB962C8B-B14F-4D97-AF65-F5344CB8AC3E}">
        <p14:creationId xmlns:p14="http://schemas.microsoft.com/office/powerpoint/2010/main" val="38961447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F837B1-3942-4B36-A9A2-6AF914CEB0AE}" type="slidenum">
              <a:rPr lang="zh-CN" altLang="en-US" smtClean="0"/>
              <a:t>3</a:t>
            </a:fld>
            <a:endParaRPr lang="zh-CN" altLang="en-US"/>
          </a:p>
        </p:txBody>
      </p:sp>
    </p:spTree>
    <p:extLst>
      <p:ext uri="{BB962C8B-B14F-4D97-AF65-F5344CB8AC3E}">
        <p14:creationId xmlns:p14="http://schemas.microsoft.com/office/powerpoint/2010/main" val="31434068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4</a:t>
            </a:fld>
            <a:endParaRPr lang="zh-CN" altLang="en-US"/>
          </a:p>
        </p:txBody>
      </p:sp>
    </p:spTree>
    <p:extLst>
      <p:ext uri="{BB962C8B-B14F-4D97-AF65-F5344CB8AC3E}">
        <p14:creationId xmlns:p14="http://schemas.microsoft.com/office/powerpoint/2010/main" val="13633258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Rot="1" noChangeAspect="1" noChangeArrowheads="1" noTextEdit="1"/>
          </p:cNvSpPr>
          <p:nvPr>
            <p:ph type="sldImg"/>
          </p:nvPr>
        </p:nvSpPr>
        <p:spPr>
          <a:xfrm>
            <a:off x="381000" y="685800"/>
            <a:ext cx="6096000" cy="3429000"/>
          </a:xfrm>
        </p:spPr>
      </p:sp>
      <p:sp>
        <p:nvSpPr>
          <p:cNvPr id="41987"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11486005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6</a:t>
            </a:fld>
            <a:endParaRPr lang="zh-CN" altLang="en-US"/>
          </a:p>
        </p:txBody>
      </p:sp>
    </p:spTree>
    <p:extLst>
      <p:ext uri="{BB962C8B-B14F-4D97-AF65-F5344CB8AC3E}">
        <p14:creationId xmlns:p14="http://schemas.microsoft.com/office/powerpoint/2010/main" val="322294782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9</a:t>
            </a:fld>
            <a:endParaRPr lang="zh-CN" altLang="en-US"/>
          </a:p>
        </p:txBody>
      </p:sp>
    </p:spTree>
    <p:extLst>
      <p:ext uri="{BB962C8B-B14F-4D97-AF65-F5344CB8AC3E}">
        <p14:creationId xmlns:p14="http://schemas.microsoft.com/office/powerpoint/2010/main" val="400419207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2"/>
          <p:cNvSpPr>
            <a:spLocks noGrp="1" noRot="1" noChangeAspect="1" noChangeArrowheads="1" noTextEdit="1"/>
          </p:cNvSpPr>
          <p:nvPr>
            <p:ph type="sldImg"/>
          </p:nvPr>
        </p:nvSpPr>
        <p:spPr>
          <a:xfrm>
            <a:off x="381000" y="685800"/>
            <a:ext cx="6096000" cy="3429000"/>
          </a:xfrm>
        </p:spPr>
      </p:sp>
      <p:sp>
        <p:nvSpPr>
          <p:cNvPr id="41987" name="Rectangle 3"/>
          <p:cNvSpPr>
            <a:spLocks noGrp="1" noChangeArrowheads="1"/>
          </p:cNvSpPr>
          <p:nvPr>
            <p:ph type="body" idx="1"/>
          </p:nvPr>
        </p:nvSpPr>
        <p:spPr/>
        <p:txBody>
          <a:bodyPr/>
          <a:lstStyle/>
          <a:p>
            <a:endParaRPr lang="zh-CN" altLang="en-US"/>
          </a:p>
        </p:txBody>
      </p:sp>
    </p:spTree>
    <p:extLst>
      <p:ext uri="{BB962C8B-B14F-4D97-AF65-F5344CB8AC3E}">
        <p14:creationId xmlns:p14="http://schemas.microsoft.com/office/powerpoint/2010/main" val="1145338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F7CD64D-B72C-4FF8-85BB-4AA899BC1DF5}" type="slidenum">
              <a:rPr lang="zh-CN" altLang="en-US" smtClean="0"/>
              <a:t>11</a:t>
            </a:fld>
            <a:endParaRPr lang="zh-CN" altLang="en-US"/>
          </a:p>
        </p:txBody>
      </p:sp>
    </p:spTree>
    <p:extLst>
      <p:ext uri="{BB962C8B-B14F-4D97-AF65-F5344CB8AC3E}">
        <p14:creationId xmlns:p14="http://schemas.microsoft.com/office/powerpoint/2010/main" val="36072919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914638" y="2130426"/>
            <a:ext cx="10365899" cy="1470025"/>
          </a:xfrm>
        </p:spPr>
        <p:txBody>
          <a:bodyPr/>
          <a:lstStyle/>
          <a:p>
            <a:r>
              <a:rPr lang="zh-CN" altLang="en-US"/>
              <a:t>单击此处编辑母版标题样式</a:t>
            </a:r>
          </a:p>
        </p:txBody>
      </p:sp>
      <p:sp>
        <p:nvSpPr>
          <p:cNvPr id="3" name="副标题 2"/>
          <p:cNvSpPr>
            <a:spLocks noGrp="1"/>
          </p:cNvSpPr>
          <p:nvPr>
            <p:ph type="subTitle" idx="1"/>
          </p:nvPr>
        </p:nvSpPr>
        <p:spPr>
          <a:xfrm>
            <a:off x="1829276" y="3886200"/>
            <a:ext cx="8536623"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76B65B94-F049-48A1-877F-96CDC3B4946A}" type="datetime1">
              <a:rPr lang="zh-CN" altLang="en-US" smtClean="0"/>
              <a:t>2022/10/26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8F978368-6F56-4E5E-A1C5-4323BF6E01E0}" type="datetime1">
              <a:rPr lang="zh-CN" altLang="en-US" smtClean="0"/>
              <a:t>2022/10/26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11792903" y="274639"/>
            <a:ext cx="3658553" cy="5851525"/>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13012" y="274639"/>
            <a:ext cx="10776639" cy="5851525"/>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32820A29-0CA5-4D57-A5EF-14E336C105F9}" type="datetime1">
              <a:rPr lang="zh-CN" altLang="en-US" smtClean="0"/>
              <a:t>2022/10/26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p:nvPr>
        </p:nvSpPr>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BD66241D-9CC1-4BD3-9BE5-2AD0BB5F1172}" type="datetime1">
              <a:rPr lang="zh-CN" altLang="en-US" smtClean="0"/>
              <a:t>2022/10/26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335" y="4406901"/>
            <a:ext cx="10365899" cy="1362075"/>
          </a:xfr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335" y="2906713"/>
            <a:ext cx="10365899"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p>
            <a:fld id="{CD173109-903B-43C2-AEC5-10866CA4B7C1}" type="datetime1">
              <a:rPr lang="zh-CN" altLang="en-US" smtClean="0"/>
              <a:t>2022/10/26</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13012" y="1600201"/>
            <a:ext cx="7217596"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8233862" y="1600201"/>
            <a:ext cx="7217595"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2C46EEBA-1527-4F40-9CC0-13ED7354F5FE}" type="datetime1">
              <a:rPr lang="zh-CN" altLang="en-US" smtClean="0"/>
              <a:t>2022/10/26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759" y="274638"/>
            <a:ext cx="10975658" cy="1143000"/>
          </a:xfr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759" y="1535113"/>
            <a:ext cx="5388320"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759" y="2174875"/>
            <a:ext cx="5388320"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4980" y="1535113"/>
            <a:ext cx="539043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4980" y="2174875"/>
            <a:ext cx="539043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2051A7E-F56B-4675-A256-EC3B9557E337}" type="datetime1">
              <a:rPr lang="zh-CN" altLang="en-US" smtClean="0"/>
              <a:t>2022/10/26</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3ACEA15B-9A4C-4279-BC65-29B65F4D1CBA}" type="datetime1">
              <a:rPr lang="zh-CN" altLang="en-US" smtClean="0"/>
              <a:t>2022/10/26</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8C76889-7B39-413A-8D50-620738119261}" type="datetime1">
              <a:rPr lang="zh-CN" altLang="en-US" smtClean="0"/>
              <a:t>2022/10/26</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759" y="273050"/>
            <a:ext cx="4012129" cy="1162050"/>
          </a:xfrm>
        </p:spPr>
        <p:txBody>
          <a:bodyPr anchor="b"/>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7974" y="273051"/>
            <a:ext cx="6817442"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759" y="1435101"/>
            <a:ext cx="4012129"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E0704B24-580E-4BEF-8DA1-2A0DC2ECCCD4}" type="datetime1">
              <a:rPr lang="zh-CN" altLang="en-US" smtClean="0"/>
              <a:t>2022/10/26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90340" y="4800600"/>
            <a:ext cx="7317105" cy="566738"/>
          </a:xfrm>
        </p:spPr>
        <p:txBody>
          <a:bodyPr anchor="b"/>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90340" y="612775"/>
            <a:ext cx="7317105"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2390340" y="5367338"/>
            <a:ext cx="7317105"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日期占位符 4"/>
          <p:cNvSpPr>
            <a:spLocks noGrp="1"/>
          </p:cNvSpPr>
          <p:nvPr>
            <p:ph type="dt" sz="half" idx="10"/>
          </p:nvPr>
        </p:nvSpPr>
        <p:spPr/>
        <p:txBody>
          <a:bodyPr/>
          <a:lstStyle/>
          <a:p>
            <a:fld id="{B76A389B-9795-49A4-A451-A20C295CE490}" type="datetime1">
              <a:rPr lang="zh-CN" altLang="en-US" smtClean="0"/>
              <a:t>2022/10/26</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B1464AD9-C849-45B6-BBCC-5E990A5EEF54}" type="slidenum">
              <a:rPr lang="zh-CN" altLang="en-US" smtClean="0"/>
              <a:t>‹#›</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09759" y="274638"/>
            <a:ext cx="10975658" cy="1143000"/>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609759" y="1600201"/>
            <a:ext cx="10975658" cy="452596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609759" y="6356351"/>
            <a:ext cx="2845541"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80923D-1C54-48A0-B22E-F769E995AB4C}" type="datetime1">
              <a:rPr lang="zh-CN" altLang="en-US" smtClean="0"/>
              <a:t>2022/10/26</a:t>
            </a:fld>
            <a:endParaRPr lang="zh-CN" altLang="en-US"/>
          </a:p>
        </p:txBody>
      </p:sp>
      <p:sp>
        <p:nvSpPr>
          <p:cNvPr id="5" name="页脚占位符 4"/>
          <p:cNvSpPr>
            <a:spLocks noGrp="1"/>
          </p:cNvSpPr>
          <p:nvPr>
            <p:ph type="ftr" sz="quarter" idx="3"/>
          </p:nvPr>
        </p:nvSpPr>
        <p:spPr>
          <a:xfrm>
            <a:off x="4166685" y="6356351"/>
            <a:ext cx="3861805"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739875" y="6356351"/>
            <a:ext cx="2845541"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1464AD9-C849-45B6-BBCC-5E990A5EEF54}"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tags" Target="../tags/tag8.xml"/><Relationship Id="rId13" Type="http://schemas.openxmlformats.org/officeDocument/2006/relationships/tags" Target="../tags/tag13.xml"/><Relationship Id="rId18" Type="http://schemas.openxmlformats.org/officeDocument/2006/relationships/tags" Target="../tags/tag18.xml"/><Relationship Id="rId26" Type="http://schemas.openxmlformats.org/officeDocument/2006/relationships/image" Target="../media/image3.jpeg"/><Relationship Id="rId3" Type="http://schemas.openxmlformats.org/officeDocument/2006/relationships/tags" Target="../tags/tag3.xml"/><Relationship Id="rId21" Type="http://schemas.openxmlformats.org/officeDocument/2006/relationships/tags" Target="../tags/tag21.xml"/><Relationship Id="rId7" Type="http://schemas.openxmlformats.org/officeDocument/2006/relationships/tags" Target="../tags/tag7.xml"/><Relationship Id="rId12" Type="http://schemas.openxmlformats.org/officeDocument/2006/relationships/tags" Target="../tags/tag12.xml"/><Relationship Id="rId17" Type="http://schemas.openxmlformats.org/officeDocument/2006/relationships/tags" Target="../tags/tag17.xml"/><Relationship Id="rId25" Type="http://schemas.microsoft.com/office/2007/relationships/hdphoto" Target="../media/hdphoto1.wdp"/><Relationship Id="rId2" Type="http://schemas.openxmlformats.org/officeDocument/2006/relationships/tags" Target="../tags/tag2.xml"/><Relationship Id="rId16" Type="http://schemas.openxmlformats.org/officeDocument/2006/relationships/tags" Target="../tags/tag16.xml"/><Relationship Id="rId20" Type="http://schemas.openxmlformats.org/officeDocument/2006/relationships/tags" Target="../tags/tag20.xml"/><Relationship Id="rId1" Type="http://schemas.openxmlformats.org/officeDocument/2006/relationships/tags" Target="../tags/tag1.xml"/><Relationship Id="rId6" Type="http://schemas.openxmlformats.org/officeDocument/2006/relationships/tags" Target="../tags/tag6.xml"/><Relationship Id="rId11" Type="http://schemas.openxmlformats.org/officeDocument/2006/relationships/tags" Target="../tags/tag11.xml"/><Relationship Id="rId24" Type="http://schemas.openxmlformats.org/officeDocument/2006/relationships/image" Target="../media/image2.jpeg"/><Relationship Id="rId5" Type="http://schemas.openxmlformats.org/officeDocument/2006/relationships/tags" Target="../tags/tag5.xml"/><Relationship Id="rId15" Type="http://schemas.openxmlformats.org/officeDocument/2006/relationships/tags" Target="../tags/tag15.xml"/><Relationship Id="rId23" Type="http://schemas.openxmlformats.org/officeDocument/2006/relationships/notesSlide" Target="../notesSlides/notesSlide1.xml"/><Relationship Id="rId10" Type="http://schemas.openxmlformats.org/officeDocument/2006/relationships/tags" Target="../tags/tag10.xml"/><Relationship Id="rId19" Type="http://schemas.openxmlformats.org/officeDocument/2006/relationships/tags" Target="../tags/tag19.xml"/><Relationship Id="rId4" Type="http://schemas.openxmlformats.org/officeDocument/2006/relationships/tags" Target="../tags/tag4.xml"/><Relationship Id="rId9" Type="http://schemas.openxmlformats.org/officeDocument/2006/relationships/tags" Target="../tags/tag9.xml"/><Relationship Id="rId14" Type="http://schemas.openxmlformats.org/officeDocument/2006/relationships/tags" Target="../tags/tag14.xml"/><Relationship Id="rId22" Type="http://schemas.openxmlformats.org/officeDocument/2006/relationships/slideLayout" Target="../slideLayouts/slideLayout1.xml"/><Relationship Id="rId27" Type="http://schemas.openxmlformats.org/officeDocument/2006/relationships/image" Target="../media/image4.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 Id="rId4" Type="http://schemas.microsoft.com/office/2007/relationships/hdphoto" Target="../media/hdphoto2.wdp"/></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7.xml"/><Relationship Id="rId4" Type="http://schemas.microsoft.com/office/2007/relationships/hdphoto" Target="../media/hdphoto2.wdp"/></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microsoft.com/office/2007/relationships/hdphoto" Target="../media/hdphoto2.wdp"/></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8" Type="http://schemas.openxmlformats.org/officeDocument/2006/relationships/tags" Target="../tags/tag29.xml"/><Relationship Id="rId13" Type="http://schemas.openxmlformats.org/officeDocument/2006/relationships/tags" Target="../tags/tag34.xml"/><Relationship Id="rId18" Type="http://schemas.openxmlformats.org/officeDocument/2006/relationships/tags" Target="../tags/tag39.xml"/><Relationship Id="rId3" Type="http://schemas.openxmlformats.org/officeDocument/2006/relationships/tags" Target="../tags/tag24.xml"/><Relationship Id="rId21" Type="http://schemas.openxmlformats.org/officeDocument/2006/relationships/slideLayout" Target="../slideLayouts/slideLayout1.xml"/><Relationship Id="rId7" Type="http://schemas.openxmlformats.org/officeDocument/2006/relationships/tags" Target="../tags/tag28.xml"/><Relationship Id="rId12" Type="http://schemas.openxmlformats.org/officeDocument/2006/relationships/tags" Target="../tags/tag33.xml"/><Relationship Id="rId17" Type="http://schemas.openxmlformats.org/officeDocument/2006/relationships/tags" Target="../tags/tag38.xml"/><Relationship Id="rId25" Type="http://schemas.openxmlformats.org/officeDocument/2006/relationships/image" Target="../media/image3.jpeg"/><Relationship Id="rId2" Type="http://schemas.openxmlformats.org/officeDocument/2006/relationships/tags" Target="../tags/tag23.xml"/><Relationship Id="rId16" Type="http://schemas.openxmlformats.org/officeDocument/2006/relationships/tags" Target="../tags/tag37.xml"/><Relationship Id="rId20" Type="http://schemas.openxmlformats.org/officeDocument/2006/relationships/tags" Target="../tags/tag41.xml"/><Relationship Id="rId1" Type="http://schemas.openxmlformats.org/officeDocument/2006/relationships/tags" Target="../tags/tag22.xml"/><Relationship Id="rId6" Type="http://schemas.openxmlformats.org/officeDocument/2006/relationships/tags" Target="../tags/tag27.xml"/><Relationship Id="rId11" Type="http://schemas.openxmlformats.org/officeDocument/2006/relationships/tags" Target="../tags/tag32.xml"/><Relationship Id="rId24" Type="http://schemas.microsoft.com/office/2007/relationships/hdphoto" Target="../media/hdphoto1.wdp"/><Relationship Id="rId5" Type="http://schemas.openxmlformats.org/officeDocument/2006/relationships/tags" Target="../tags/tag26.xml"/><Relationship Id="rId15" Type="http://schemas.openxmlformats.org/officeDocument/2006/relationships/tags" Target="../tags/tag36.xml"/><Relationship Id="rId23" Type="http://schemas.openxmlformats.org/officeDocument/2006/relationships/image" Target="../media/image2.jpeg"/><Relationship Id="rId10" Type="http://schemas.openxmlformats.org/officeDocument/2006/relationships/tags" Target="../tags/tag31.xml"/><Relationship Id="rId19" Type="http://schemas.openxmlformats.org/officeDocument/2006/relationships/tags" Target="../tags/tag40.xml"/><Relationship Id="rId4" Type="http://schemas.openxmlformats.org/officeDocument/2006/relationships/tags" Target="../tags/tag25.xml"/><Relationship Id="rId9" Type="http://schemas.openxmlformats.org/officeDocument/2006/relationships/tags" Target="../tags/tag30.xml"/><Relationship Id="rId14" Type="http://schemas.openxmlformats.org/officeDocument/2006/relationships/tags" Target="../tags/tag35.xml"/><Relationship Id="rId22" Type="http://schemas.openxmlformats.org/officeDocument/2006/relationships/notesSlide" Target="../notesSlides/notesSlide1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 Id="rId4" Type="http://schemas.microsoft.com/office/2007/relationships/hdphoto" Target="../media/hdphoto2.wdp"/></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4"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_图片 5"/>
          <p:cNvPicPr>
            <a:picLocks noChangeAspect="1"/>
          </p:cNvPicPr>
          <p:nvPr>
            <p:custDataLst>
              <p:tags r:id="rId1"/>
            </p:custDataLst>
          </p:nvPr>
        </p:nvPicPr>
        <p:blipFill>
          <a:blip r:embed="rId24">
            <a:extLst>
              <a:ext uri="{BEBA8EAE-BF5A-486C-A8C5-ECC9F3942E4B}">
                <a14:imgProps xmlns:a14="http://schemas.microsoft.com/office/drawing/2010/main">
                  <a14:imgLayer r:embed="rId25">
                    <a14:imgEffect>
                      <a14:brightnessContrast contrast="20000"/>
                    </a14:imgEffect>
                  </a14:imgLayer>
                </a14:imgProps>
              </a:ext>
              <a:ext uri="{28A0092B-C50C-407E-A947-70E740481C1C}">
                <a14:useLocalDpi xmlns:a14="http://schemas.microsoft.com/office/drawing/2010/main" val="0"/>
              </a:ext>
            </a:extLst>
          </a:blip>
          <a:srcRect l="30166" t="22083" r="56876" b="67617"/>
          <a:stretch>
            <a:fillRect/>
          </a:stretch>
        </p:blipFill>
        <p:spPr>
          <a:xfrm>
            <a:off x="8172878" y="2"/>
            <a:ext cx="1884180" cy="941847"/>
          </a:xfrm>
          <a:custGeom>
            <a:avLst/>
            <a:gdLst>
              <a:gd name="connsiteX0" fmla="*/ 0 w 1413135"/>
              <a:gd name="connsiteY0" fmla="*/ 0 h 706385"/>
              <a:gd name="connsiteX1" fmla="*/ 1413135 w 1413135"/>
              <a:gd name="connsiteY1" fmla="*/ 0 h 706385"/>
              <a:gd name="connsiteX2" fmla="*/ 690511 w 1413135"/>
              <a:gd name="connsiteY2" fmla="*/ 706385 h 706385"/>
              <a:gd name="connsiteX3" fmla="*/ 0 w 1413135"/>
              <a:gd name="connsiteY3" fmla="*/ 0 h 706385"/>
            </a:gdLst>
            <a:ahLst/>
            <a:cxnLst>
              <a:cxn ang="0">
                <a:pos x="connsiteX0" y="connsiteY0"/>
              </a:cxn>
              <a:cxn ang="0">
                <a:pos x="connsiteX1" y="connsiteY1"/>
              </a:cxn>
              <a:cxn ang="0">
                <a:pos x="connsiteX2" y="connsiteY2"/>
              </a:cxn>
              <a:cxn ang="0">
                <a:pos x="connsiteX3" y="connsiteY3"/>
              </a:cxn>
            </a:cxnLst>
            <a:rect l="l" t="t" r="r" b="b"/>
            <a:pathLst>
              <a:path w="1413135" h="706385">
                <a:moveTo>
                  <a:pt x="0" y="0"/>
                </a:moveTo>
                <a:lnTo>
                  <a:pt x="1413135" y="0"/>
                </a:lnTo>
                <a:lnTo>
                  <a:pt x="690511" y="706385"/>
                </a:lnTo>
                <a:lnTo>
                  <a:pt x="0" y="0"/>
                </a:lnTo>
                <a:close/>
              </a:path>
            </a:pathLst>
          </a:custGeom>
        </p:spPr>
      </p:pic>
      <p:pic>
        <p:nvPicPr>
          <p:cNvPr id="7" name="PA_图片 6"/>
          <p:cNvPicPr>
            <a:picLocks noChangeAspect="1"/>
          </p:cNvPicPr>
          <p:nvPr>
            <p:custDataLst>
              <p:tags r:id="rId2"/>
            </p:custDataLst>
          </p:nvPr>
        </p:nvPicPr>
        <p:blipFill>
          <a:blip r:embed="rId24">
            <a:extLst>
              <a:ext uri="{BEBA8EAE-BF5A-486C-A8C5-ECC9F3942E4B}">
                <a14:imgProps xmlns:a14="http://schemas.microsoft.com/office/drawing/2010/main">
                  <a14:imgLayer r:embed="rId25">
                    <a14:imgEffect>
                      <a14:brightnessContrast contrast="20000"/>
                    </a14:imgEffect>
                  </a14:imgLayer>
                </a14:imgProps>
              </a:ext>
              <a:ext uri="{28A0092B-C50C-407E-A947-70E740481C1C}">
                <a14:useLocalDpi xmlns:a14="http://schemas.microsoft.com/office/drawing/2010/main" val="0"/>
              </a:ext>
            </a:extLst>
          </a:blip>
          <a:srcRect l="40398" t="22083" r="36072" b="33091"/>
          <a:stretch>
            <a:fillRect/>
          </a:stretch>
        </p:blipFill>
        <p:spPr>
          <a:xfrm>
            <a:off x="9660651" y="1"/>
            <a:ext cx="3421345" cy="4098851"/>
          </a:xfrm>
          <a:custGeom>
            <a:avLst/>
            <a:gdLst>
              <a:gd name="connsiteX0" fmla="*/ 468300 w 2566009"/>
              <a:gd name="connsiteY0" fmla="*/ 0 h 3074138"/>
              <a:gd name="connsiteX1" fmla="*/ 2566009 w 2566009"/>
              <a:gd name="connsiteY1" fmla="*/ 0 h 3074138"/>
              <a:gd name="connsiteX2" fmla="*/ 2566009 w 2566009"/>
              <a:gd name="connsiteY2" fmla="*/ 3065886 h 3074138"/>
              <a:gd name="connsiteX3" fmla="*/ 2557567 w 2566009"/>
              <a:gd name="connsiteY3" fmla="*/ 3074138 h 3074138"/>
              <a:gd name="connsiteX4" fmla="*/ 0 w 2566009"/>
              <a:gd name="connsiteY4" fmla="*/ 457776 h 3074138"/>
              <a:gd name="connsiteX5" fmla="*/ 468300 w 2566009"/>
              <a:gd name="connsiteY5" fmla="*/ 0 h 307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6009" h="3074138">
                <a:moveTo>
                  <a:pt x="468300" y="0"/>
                </a:moveTo>
                <a:lnTo>
                  <a:pt x="2566009" y="0"/>
                </a:lnTo>
                <a:lnTo>
                  <a:pt x="2566009" y="3065886"/>
                </a:lnTo>
                <a:lnTo>
                  <a:pt x="2557567" y="3074138"/>
                </a:lnTo>
                <a:lnTo>
                  <a:pt x="0" y="457776"/>
                </a:lnTo>
                <a:lnTo>
                  <a:pt x="468300" y="0"/>
                </a:lnTo>
                <a:close/>
              </a:path>
            </a:pathLst>
          </a:custGeom>
        </p:spPr>
      </p:pic>
      <p:pic>
        <p:nvPicPr>
          <p:cNvPr id="8" name="PA_图片 7"/>
          <p:cNvPicPr>
            <a:picLocks noChangeAspect="1"/>
          </p:cNvPicPr>
          <p:nvPr>
            <p:custDataLst>
              <p:tags r:id="rId3"/>
            </p:custDataLst>
          </p:nvPr>
        </p:nvPicPr>
        <p:blipFill>
          <a:blip r:embed="rId26">
            <a:extLst>
              <a:ext uri="{28A0092B-C50C-407E-A947-70E740481C1C}">
                <a14:useLocalDpi xmlns:a14="http://schemas.microsoft.com/office/drawing/2010/main" val="0"/>
              </a:ext>
            </a:extLst>
          </a:blip>
          <a:srcRect l="22860" t="23467" r="64545" b="56491"/>
          <a:stretch>
            <a:fillRect/>
          </a:stretch>
        </p:blipFill>
        <p:spPr>
          <a:xfrm>
            <a:off x="7110504" y="126573"/>
            <a:ext cx="1831411" cy="1832569"/>
          </a:xfrm>
          <a:custGeom>
            <a:avLst/>
            <a:gdLst>
              <a:gd name="connsiteX0" fmla="*/ 675477 w 1373558"/>
              <a:gd name="connsiteY0" fmla="*/ 0 h 1374427"/>
              <a:gd name="connsiteX1" fmla="*/ 1373558 w 1373558"/>
              <a:gd name="connsiteY1" fmla="*/ 714129 h 1374427"/>
              <a:gd name="connsiteX2" fmla="*/ 698081 w 1373558"/>
              <a:gd name="connsiteY2" fmla="*/ 1374427 h 1374427"/>
              <a:gd name="connsiteX3" fmla="*/ 0 w 1373558"/>
              <a:gd name="connsiteY3" fmla="*/ 660298 h 1374427"/>
              <a:gd name="connsiteX4" fmla="*/ 675477 w 1373558"/>
              <a:gd name="connsiteY4" fmla="*/ 0 h 137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3558" h="1374427">
                <a:moveTo>
                  <a:pt x="675477" y="0"/>
                </a:moveTo>
                <a:lnTo>
                  <a:pt x="1373558" y="714129"/>
                </a:lnTo>
                <a:lnTo>
                  <a:pt x="698081" y="1374427"/>
                </a:lnTo>
                <a:lnTo>
                  <a:pt x="0" y="660298"/>
                </a:lnTo>
                <a:lnTo>
                  <a:pt x="675477" y="0"/>
                </a:lnTo>
                <a:close/>
              </a:path>
            </a:pathLst>
          </a:custGeom>
        </p:spPr>
      </p:pic>
      <p:pic>
        <p:nvPicPr>
          <p:cNvPr id="11" name="PA_图片 10"/>
          <p:cNvPicPr>
            <a:picLocks noChangeAspect="1"/>
          </p:cNvPicPr>
          <p:nvPr>
            <p:custDataLst>
              <p:tags r:id="rId4"/>
            </p:custDataLst>
          </p:nvPr>
        </p:nvPicPr>
        <p:blipFill>
          <a:blip r:embed="rId24">
            <a:extLst>
              <a:ext uri="{BEBA8EAE-BF5A-486C-A8C5-ECC9F3942E4B}">
                <a14:imgProps xmlns:a14="http://schemas.microsoft.com/office/drawing/2010/main">
                  <a14:imgLayer r:embed="rId25">
                    <a14:imgEffect>
                      <a14:brightnessContrast contrast="20000"/>
                    </a14:imgEffect>
                  </a14:imgLayer>
                </a14:imgProps>
              </a:ext>
              <a:ext uri="{28A0092B-C50C-407E-A947-70E740481C1C}">
                <a14:useLocalDpi xmlns:a14="http://schemas.microsoft.com/office/drawing/2010/main" val="0"/>
              </a:ext>
            </a:extLst>
          </a:blip>
          <a:srcRect l="30126" t="30312" r="51245" b="40065"/>
          <a:stretch>
            <a:fillRect/>
          </a:stretch>
        </p:blipFill>
        <p:spPr>
          <a:xfrm>
            <a:off x="8167042" y="752478"/>
            <a:ext cx="2708668" cy="2708668"/>
          </a:xfrm>
          <a:custGeom>
            <a:avLst/>
            <a:gdLst>
              <a:gd name="connsiteX0" fmla="*/ 1027293 w 2031501"/>
              <a:gd name="connsiteY0" fmla="*/ 0 h 2031501"/>
              <a:gd name="connsiteX1" fmla="*/ 2031501 w 2031501"/>
              <a:gd name="connsiteY1" fmla="*/ 1027293 h 2031501"/>
              <a:gd name="connsiteX2" fmla="*/ 1004208 w 2031501"/>
              <a:gd name="connsiteY2" fmla="*/ 2031501 h 2031501"/>
              <a:gd name="connsiteX3" fmla="*/ 0 w 2031501"/>
              <a:gd name="connsiteY3" fmla="*/ 1004208 h 2031501"/>
              <a:gd name="connsiteX4" fmla="*/ 1027293 w 2031501"/>
              <a:gd name="connsiteY4" fmla="*/ 0 h 2031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1501" h="2031501">
                <a:moveTo>
                  <a:pt x="1027293" y="0"/>
                </a:moveTo>
                <a:lnTo>
                  <a:pt x="2031501" y="1027293"/>
                </a:lnTo>
                <a:lnTo>
                  <a:pt x="1004208" y="2031501"/>
                </a:lnTo>
                <a:lnTo>
                  <a:pt x="0" y="1004208"/>
                </a:lnTo>
                <a:lnTo>
                  <a:pt x="1027293" y="0"/>
                </a:lnTo>
                <a:close/>
              </a:path>
            </a:pathLst>
          </a:custGeom>
        </p:spPr>
      </p:pic>
      <p:pic>
        <p:nvPicPr>
          <p:cNvPr id="13" name="PA_图片 12"/>
          <p:cNvPicPr>
            <a:picLocks noChangeAspect="1"/>
          </p:cNvPicPr>
          <p:nvPr>
            <p:custDataLst>
              <p:tags r:id="rId5"/>
            </p:custDataLst>
          </p:nvPr>
        </p:nvPicPr>
        <p:blipFill>
          <a:blip r:embed="rId26">
            <a:extLst>
              <a:ext uri="{28A0092B-C50C-407E-A947-70E740481C1C}">
                <a14:useLocalDpi xmlns:a14="http://schemas.microsoft.com/office/drawing/2010/main" val="0"/>
              </a:ext>
            </a:extLst>
          </a:blip>
          <a:srcRect l="19079" t="34136" r="75228" b="56812"/>
          <a:stretch>
            <a:fillRect/>
          </a:stretch>
        </p:blipFill>
        <p:spPr>
          <a:xfrm>
            <a:off x="6560782" y="1102126"/>
            <a:ext cx="827703" cy="827703"/>
          </a:xfrm>
          <a:custGeom>
            <a:avLst/>
            <a:gdLst>
              <a:gd name="connsiteX0" fmla="*/ 313915 w 620777"/>
              <a:gd name="connsiteY0" fmla="*/ 0 h 620777"/>
              <a:gd name="connsiteX1" fmla="*/ 620777 w 620777"/>
              <a:gd name="connsiteY1" fmla="*/ 313915 h 620777"/>
              <a:gd name="connsiteX2" fmla="*/ 306861 w 620777"/>
              <a:gd name="connsiteY2" fmla="*/ 620777 h 620777"/>
              <a:gd name="connsiteX3" fmla="*/ 0 w 620777"/>
              <a:gd name="connsiteY3" fmla="*/ 306861 h 620777"/>
              <a:gd name="connsiteX4" fmla="*/ 313915 w 620777"/>
              <a:gd name="connsiteY4" fmla="*/ 0 h 620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77" h="620777">
                <a:moveTo>
                  <a:pt x="313915" y="0"/>
                </a:moveTo>
                <a:lnTo>
                  <a:pt x="620777" y="313915"/>
                </a:lnTo>
                <a:lnTo>
                  <a:pt x="306861" y="620777"/>
                </a:lnTo>
                <a:lnTo>
                  <a:pt x="0" y="306861"/>
                </a:lnTo>
                <a:lnTo>
                  <a:pt x="313915" y="0"/>
                </a:lnTo>
                <a:close/>
              </a:path>
            </a:pathLst>
          </a:custGeom>
        </p:spPr>
      </p:pic>
      <p:sp>
        <p:nvSpPr>
          <p:cNvPr id="14" name="PA_矩形 13"/>
          <p:cNvSpPr/>
          <p:nvPr>
            <p:custDataLst>
              <p:tags r:id="rId6"/>
            </p:custDataLst>
          </p:nvPr>
        </p:nvSpPr>
        <p:spPr>
          <a:xfrm rot="2685974">
            <a:off x="10376571" y="2520100"/>
            <a:ext cx="1219200" cy="1219200"/>
          </a:xfrm>
          <a:prstGeom prst="rect">
            <a:avLst/>
          </a:prstGeom>
          <a:solidFill>
            <a:srgbClr val="1557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 name="PA_矩形 14"/>
          <p:cNvSpPr/>
          <p:nvPr>
            <p:custDataLst>
              <p:tags r:id="rId7"/>
            </p:custDataLst>
          </p:nvPr>
        </p:nvSpPr>
        <p:spPr>
          <a:xfrm rot="2685974">
            <a:off x="8722562" y="3231980"/>
            <a:ext cx="438704" cy="4387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PA_矩形 15"/>
          <p:cNvSpPr/>
          <p:nvPr>
            <p:custDataLst>
              <p:tags r:id="rId8"/>
            </p:custDataLst>
          </p:nvPr>
        </p:nvSpPr>
        <p:spPr>
          <a:xfrm rot="2657183">
            <a:off x="7184718" y="1788738"/>
            <a:ext cx="642029" cy="542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PA_矩形 16"/>
          <p:cNvSpPr/>
          <p:nvPr>
            <p:custDataLst>
              <p:tags r:id="rId9"/>
            </p:custDataLst>
          </p:nvPr>
        </p:nvSpPr>
        <p:spPr>
          <a:xfrm rot="2685974">
            <a:off x="6048599" y="1340051"/>
            <a:ext cx="340936" cy="340936"/>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PA_矩形 17"/>
          <p:cNvSpPr/>
          <p:nvPr>
            <p:custDataLst>
              <p:tags r:id="rId10"/>
            </p:custDataLst>
          </p:nvPr>
        </p:nvSpPr>
        <p:spPr>
          <a:xfrm rot="2685974">
            <a:off x="6019563" y="738468"/>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PA_矩形 18"/>
          <p:cNvSpPr/>
          <p:nvPr>
            <p:custDataLst>
              <p:tags r:id="rId11"/>
            </p:custDataLst>
          </p:nvPr>
        </p:nvSpPr>
        <p:spPr>
          <a:xfrm rot="2685974">
            <a:off x="12267216" y="3630956"/>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PA_矩形 19"/>
          <p:cNvSpPr/>
          <p:nvPr>
            <p:custDataLst>
              <p:tags r:id="rId12"/>
            </p:custDataLst>
          </p:nvPr>
        </p:nvSpPr>
        <p:spPr>
          <a:xfrm rot="2731766">
            <a:off x="7502217" y="2462356"/>
            <a:ext cx="1057708" cy="107258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PA_矩形 20"/>
          <p:cNvSpPr/>
          <p:nvPr>
            <p:custDataLst>
              <p:tags r:id="rId13"/>
            </p:custDataLst>
          </p:nvPr>
        </p:nvSpPr>
        <p:spPr>
          <a:xfrm rot="2685974">
            <a:off x="6948683" y="3184033"/>
            <a:ext cx="438704" cy="4387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2" name="PA_矩形 21"/>
          <p:cNvSpPr/>
          <p:nvPr>
            <p:custDataLst>
              <p:tags r:id="rId14"/>
            </p:custDataLst>
          </p:nvPr>
        </p:nvSpPr>
        <p:spPr>
          <a:xfrm rot="2685974">
            <a:off x="6562710" y="3320747"/>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3" name="PA_任意多边形 22"/>
          <p:cNvSpPr/>
          <p:nvPr>
            <p:custDataLst>
              <p:tags r:id="rId15"/>
            </p:custDataLst>
          </p:nvPr>
        </p:nvSpPr>
        <p:spPr>
          <a:xfrm rot="2680233">
            <a:off x="6744018" y="4872236"/>
            <a:ext cx="7191213" cy="6332337"/>
          </a:xfrm>
          <a:custGeom>
            <a:avLst/>
            <a:gdLst>
              <a:gd name="connsiteX0" fmla="*/ 0 w 5393410"/>
              <a:gd name="connsiteY0" fmla="*/ 0 h 4749253"/>
              <a:gd name="connsiteX1" fmla="*/ 4406292 w 5393410"/>
              <a:gd name="connsiteY1" fmla="*/ 0 h 4749253"/>
              <a:gd name="connsiteX2" fmla="*/ 5393410 w 5393410"/>
              <a:gd name="connsiteY2" fmla="*/ 998536 h 4749253"/>
              <a:gd name="connsiteX3" fmla="*/ 1599309 w 5393410"/>
              <a:gd name="connsiteY3" fmla="*/ 4749253 h 4749253"/>
              <a:gd name="connsiteX4" fmla="*/ 0 w 5393410"/>
              <a:gd name="connsiteY4" fmla="*/ 4749253 h 474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3410" h="4749253">
                <a:moveTo>
                  <a:pt x="0" y="0"/>
                </a:moveTo>
                <a:lnTo>
                  <a:pt x="4406292" y="0"/>
                </a:lnTo>
                <a:lnTo>
                  <a:pt x="5393410" y="998536"/>
                </a:lnTo>
                <a:lnTo>
                  <a:pt x="1599309" y="4749253"/>
                </a:lnTo>
                <a:lnTo>
                  <a:pt x="0" y="4749253"/>
                </a:lnTo>
                <a:close/>
              </a:path>
            </a:pathLst>
          </a:custGeom>
          <a:solidFill>
            <a:srgbClr val="1557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cxnSp>
        <p:nvCxnSpPr>
          <p:cNvPr id="24" name="PA_直接连接符 23"/>
          <p:cNvCxnSpPr/>
          <p:nvPr>
            <p:custDataLst>
              <p:tags r:id="rId16"/>
            </p:custDataLst>
          </p:nvPr>
        </p:nvCxnSpPr>
        <p:spPr>
          <a:xfrm>
            <a:off x="10003066" y="3597144"/>
            <a:ext cx="4183523" cy="4083096"/>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PA_直接连接符 24"/>
          <p:cNvCxnSpPr/>
          <p:nvPr>
            <p:custDataLst>
              <p:tags r:id="rId17"/>
            </p:custDataLst>
          </p:nvPr>
        </p:nvCxnSpPr>
        <p:spPr>
          <a:xfrm flipH="1">
            <a:off x="5931589" y="3637361"/>
            <a:ext cx="4073316" cy="4091244"/>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PA_直接连接符 25"/>
          <p:cNvCxnSpPr/>
          <p:nvPr>
            <p:custDataLst>
              <p:tags r:id="rId18"/>
            </p:custDataLst>
          </p:nvPr>
        </p:nvCxnSpPr>
        <p:spPr>
          <a:xfrm>
            <a:off x="5049195" y="7739065"/>
            <a:ext cx="4183523" cy="4083096"/>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8" name="PA_文本框 27"/>
          <p:cNvSpPr txBox="1"/>
          <p:nvPr>
            <p:custDataLst>
              <p:tags r:id="rId19"/>
            </p:custDataLst>
          </p:nvPr>
        </p:nvSpPr>
        <p:spPr>
          <a:xfrm>
            <a:off x="279417" y="3119866"/>
            <a:ext cx="8928992" cy="1405000"/>
          </a:xfrm>
          <a:prstGeom prst="rect">
            <a:avLst/>
          </a:prstGeom>
          <a:noFill/>
        </p:spPr>
        <p:txBody>
          <a:bodyPr wrap="square" rtlCol="0">
            <a:spAutoFit/>
          </a:bodyPr>
          <a:lstStyle/>
          <a:p>
            <a:r>
              <a:rPr lang="en-US" altLang="zh-CN" sz="4265" b="1" dirty="0">
                <a:solidFill>
                  <a:srgbClr val="1557AE"/>
                </a:solidFill>
                <a:latin typeface="微软雅黑" panose="020B0503020204020204" pitchFamily="34" charset="-122"/>
                <a:ea typeface="微软雅黑" panose="020B0503020204020204" pitchFamily="34" charset="-122"/>
              </a:rPr>
              <a:t>“</a:t>
            </a:r>
            <a:r>
              <a:rPr lang="zh-CN" altLang="en-US" sz="4265" b="1" dirty="0">
                <a:solidFill>
                  <a:srgbClr val="1557AE"/>
                </a:solidFill>
                <a:latin typeface="微软雅黑" panose="020B0503020204020204" pitchFamily="34" charset="-122"/>
                <a:ea typeface="微软雅黑" panose="020B0503020204020204" pitchFamily="34" charset="-122"/>
              </a:rPr>
              <a:t>城跑”</a:t>
            </a:r>
            <a:endParaRPr lang="en-US" altLang="zh-CN" sz="4265" b="1" dirty="0">
              <a:solidFill>
                <a:srgbClr val="1557AE"/>
              </a:solidFill>
              <a:latin typeface="微软雅黑" panose="020B0503020204020204" pitchFamily="34" charset="-122"/>
              <a:ea typeface="微软雅黑" panose="020B0503020204020204" pitchFamily="34" charset="-122"/>
            </a:endParaRPr>
          </a:p>
          <a:p>
            <a:r>
              <a:rPr lang="en-US" altLang="zh-CN" sz="4265" b="1" dirty="0">
                <a:solidFill>
                  <a:srgbClr val="1557AE"/>
                </a:solidFill>
                <a:latin typeface="微软雅黑" panose="020B0503020204020204" pitchFamily="34" charset="-122"/>
                <a:ea typeface="微软雅黑" panose="020B0503020204020204" pitchFamily="34" charset="-122"/>
              </a:rPr>
              <a:t>   </a:t>
            </a:r>
            <a:r>
              <a:rPr lang="zh-CN" altLang="en-US" sz="4265" b="1" dirty="0">
                <a:solidFill>
                  <a:srgbClr val="1557AE"/>
                </a:solidFill>
                <a:latin typeface="微软雅黑" panose="020B0503020204020204" pitchFamily="34" charset="-122"/>
                <a:ea typeface="微软雅黑" panose="020B0503020204020204" pitchFamily="34" charset="-122"/>
              </a:rPr>
              <a:t>可行性分析</a:t>
            </a:r>
          </a:p>
        </p:txBody>
      </p:sp>
      <p:sp>
        <p:nvSpPr>
          <p:cNvPr id="29" name="PA_矩形 28"/>
          <p:cNvSpPr/>
          <p:nvPr>
            <p:custDataLst>
              <p:tags r:id="rId20"/>
            </p:custDataLst>
          </p:nvPr>
        </p:nvSpPr>
        <p:spPr>
          <a:xfrm>
            <a:off x="702182" y="5093090"/>
            <a:ext cx="3430747" cy="953338"/>
          </a:xfrm>
          <a:prstGeom prst="rect">
            <a:avLst/>
          </a:prstGeom>
          <a:effectLst/>
        </p:spPr>
        <p:txBody>
          <a:bodyPr wrap="none">
            <a:spAutoFit/>
          </a:bodyPr>
          <a:lstStyle/>
          <a:p>
            <a:r>
              <a:rPr lang="en-US" altLang="zh-CN" sz="1865" dirty="0">
                <a:solidFill>
                  <a:srgbClr val="1557AE"/>
                </a:solidFill>
                <a:latin typeface="微软雅黑" panose="020B0503020204020204" pitchFamily="34" charset="-122"/>
                <a:ea typeface="微软雅黑" panose="020B0503020204020204" pitchFamily="34" charset="-122"/>
              </a:rPr>
              <a:t>G12</a:t>
            </a:r>
          </a:p>
          <a:p>
            <a:endParaRPr lang="en-US" altLang="zh-CN" sz="1865" dirty="0">
              <a:solidFill>
                <a:srgbClr val="1557AE"/>
              </a:solidFill>
              <a:latin typeface="微软雅黑" panose="020B0503020204020204" pitchFamily="34" charset="-122"/>
              <a:ea typeface="微软雅黑" panose="020B0503020204020204" pitchFamily="34" charset="-122"/>
            </a:endParaRPr>
          </a:p>
          <a:p>
            <a:r>
              <a:rPr lang="zh-CN" altLang="en-US" sz="1865" dirty="0">
                <a:solidFill>
                  <a:srgbClr val="1557AE"/>
                </a:solidFill>
                <a:latin typeface="微软雅黑" panose="020B0503020204020204" pitchFamily="34" charset="-122"/>
                <a:ea typeface="微软雅黑" panose="020B0503020204020204" pitchFamily="34" charset="-122"/>
              </a:rPr>
              <a:t>小组成员：郑宇博 徐韩 黄剑炜</a:t>
            </a:r>
          </a:p>
        </p:txBody>
      </p:sp>
      <p:cxnSp>
        <p:nvCxnSpPr>
          <p:cNvPr id="30" name="PA_直接连接符 29"/>
          <p:cNvCxnSpPr/>
          <p:nvPr>
            <p:custDataLst>
              <p:tags r:id="rId21"/>
            </p:custDataLst>
          </p:nvPr>
        </p:nvCxnSpPr>
        <p:spPr>
          <a:xfrm>
            <a:off x="333923" y="4833540"/>
            <a:ext cx="7779888"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pic>
        <p:nvPicPr>
          <p:cNvPr id="3" name="图片 2">
            <a:extLst>
              <a:ext uri="{FF2B5EF4-FFF2-40B4-BE49-F238E27FC236}">
                <a16:creationId xmlns:a16="http://schemas.microsoft.com/office/drawing/2014/main" id="{043D86A5-5DFD-CF25-4F97-FD950F88912C}"/>
              </a:ext>
            </a:extLst>
          </p:cNvPr>
          <p:cNvPicPr>
            <a:picLocks noChangeAspect="1"/>
          </p:cNvPicPr>
          <p:nvPr/>
        </p:nvPicPr>
        <p:blipFill>
          <a:blip r:embed="rId27"/>
          <a:stretch>
            <a:fillRect/>
          </a:stretch>
        </p:blipFill>
        <p:spPr>
          <a:xfrm>
            <a:off x="333923" y="199920"/>
            <a:ext cx="3201921" cy="2508511"/>
          </a:xfrm>
          <a:prstGeom prst="rect">
            <a:avLst/>
          </a:prstGeom>
        </p:spPr>
      </p:pic>
      <p:sp>
        <p:nvSpPr>
          <p:cNvPr id="2" name="灯片编号占位符 1">
            <a:extLst>
              <a:ext uri="{FF2B5EF4-FFF2-40B4-BE49-F238E27FC236}">
                <a16:creationId xmlns:a16="http://schemas.microsoft.com/office/drawing/2014/main" id="{26FBA14D-7B65-8AC2-2AA0-CA521C25B034}"/>
              </a:ext>
            </a:extLst>
          </p:cNvPr>
          <p:cNvSpPr>
            <a:spLocks noGrp="1"/>
          </p:cNvSpPr>
          <p:nvPr>
            <p:ph type="sldNum" sz="quarter" idx="12"/>
          </p:nvPr>
        </p:nvSpPr>
        <p:spPr/>
        <p:txBody>
          <a:bodyPr/>
          <a:lstStyle/>
          <a:p>
            <a:fld id="{B1464AD9-C849-45B6-BBCC-5E990A5EEF54}" type="slidenum">
              <a:rPr lang="zh-CN" altLang="en-US" smtClean="0"/>
              <a:t>1</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anim calcmode="lin" valueType="num">
                                      <p:cBhvr>
                                        <p:cTn id="9" dur="250" fill="hold"/>
                                        <p:tgtEl>
                                          <p:spTgt spid="6"/>
                                        </p:tgtEl>
                                        <p:attrNameLst>
                                          <p:attrName>style.rotation</p:attrName>
                                        </p:attrNameLst>
                                      </p:cBhvr>
                                      <p:tavLst>
                                        <p:tav tm="0">
                                          <p:val>
                                            <p:fltVal val="90"/>
                                          </p:val>
                                        </p:tav>
                                        <p:tav tm="100000">
                                          <p:val>
                                            <p:fltVal val="0"/>
                                          </p:val>
                                        </p:tav>
                                      </p:tavLst>
                                    </p:anim>
                                    <p:animEffect transition="in" filter="fade">
                                      <p:cBhvr>
                                        <p:cTn id="10" dur="250"/>
                                        <p:tgtEl>
                                          <p:spTgt spid="6"/>
                                        </p:tgtEl>
                                      </p:cBhvr>
                                    </p:animEffect>
                                  </p:childTnLst>
                                </p:cTn>
                              </p:par>
                              <p:par>
                                <p:cTn id="11" presetID="31" presetClass="entr" presetSubtype="0" fill="hold" nodeType="withEffect">
                                  <p:stCondLst>
                                    <p:cond delay="200"/>
                                  </p:stCondLst>
                                  <p:childTnLst>
                                    <p:set>
                                      <p:cBhvr>
                                        <p:cTn id="12" dur="1" fill="hold">
                                          <p:stCondLst>
                                            <p:cond delay="0"/>
                                          </p:stCondLst>
                                        </p:cTn>
                                        <p:tgtEl>
                                          <p:spTgt spid="7"/>
                                        </p:tgtEl>
                                        <p:attrNameLst>
                                          <p:attrName>style.visibility</p:attrName>
                                        </p:attrNameLst>
                                      </p:cBhvr>
                                      <p:to>
                                        <p:strVal val="visible"/>
                                      </p:to>
                                    </p:set>
                                    <p:anim calcmode="lin" valueType="num">
                                      <p:cBhvr>
                                        <p:cTn id="13" dur="250" fill="hold"/>
                                        <p:tgtEl>
                                          <p:spTgt spid="7"/>
                                        </p:tgtEl>
                                        <p:attrNameLst>
                                          <p:attrName>ppt_w</p:attrName>
                                        </p:attrNameLst>
                                      </p:cBhvr>
                                      <p:tavLst>
                                        <p:tav tm="0">
                                          <p:val>
                                            <p:fltVal val="0"/>
                                          </p:val>
                                        </p:tav>
                                        <p:tav tm="100000">
                                          <p:val>
                                            <p:strVal val="#ppt_w"/>
                                          </p:val>
                                        </p:tav>
                                      </p:tavLst>
                                    </p:anim>
                                    <p:anim calcmode="lin" valueType="num">
                                      <p:cBhvr>
                                        <p:cTn id="14" dur="250" fill="hold"/>
                                        <p:tgtEl>
                                          <p:spTgt spid="7"/>
                                        </p:tgtEl>
                                        <p:attrNameLst>
                                          <p:attrName>ppt_h</p:attrName>
                                        </p:attrNameLst>
                                      </p:cBhvr>
                                      <p:tavLst>
                                        <p:tav tm="0">
                                          <p:val>
                                            <p:fltVal val="0"/>
                                          </p:val>
                                        </p:tav>
                                        <p:tav tm="100000">
                                          <p:val>
                                            <p:strVal val="#ppt_h"/>
                                          </p:val>
                                        </p:tav>
                                      </p:tavLst>
                                    </p:anim>
                                    <p:anim calcmode="lin" valueType="num">
                                      <p:cBhvr>
                                        <p:cTn id="15" dur="250" fill="hold"/>
                                        <p:tgtEl>
                                          <p:spTgt spid="7"/>
                                        </p:tgtEl>
                                        <p:attrNameLst>
                                          <p:attrName>style.rotation</p:attrName>
                                        </p:attrNameLst>
                                      </p:cBhvr>
                                      <p:tavLst>
                                        <p:tav tm="0">
                                          <p:val>
                                            <p:fltVal val="90"/>
                                          </p:val>
                                        </p:tav>
                                        <p:tav tm="100000">
                                          <p:val>
                                            <p:fltVal val="0"/>
                                          </p:val>
                                        </p:tav>
                                      </p:tavLst>
                                    </p:anim>
                                    <p:animEffect transition="in" filter="fade">
                                      <p:cBhvr>
                                        <p:cTn id="16" dur="250"/>
                                        <p:tgtEl>
                                          <p:spTgt spid="7"/>
                                        </p:tgtEl>
                                      </p:cBhvr>
                                    </p:animEffect>
                                  </p:childTnLst>
                                </p:cTn>
                              </p:par>
                              <p:par>
                                <p:cTn id="17" presetID="31" presetClass="entr" presetSubtype="0" fill="hold" nodeType="withEffect">
                                  <p:stCondLst>
                                    <p:cond delay="300"/>
                                  </p:stCondLst>
                                  <p:childTnLst>
                                    <p:set>
                                      <p:cBhvr>
                                        <p:cTn id="18" dur="1" fill="hold">
                                          <p:stCondLst>
                                            <p:cond delay="0"/>
                                          </p:stCondLst>
                                        </p:cTn>
                                        <p:tgtEl>
                                          <p:spTgt spid="8"/>
                                        </p:tgtEl>
                                        <p:attrNameLst>
                                          <p:attrName>style.visibility</p:attrName>
                                        </p:attrNameLst>
                                      </p:cBhvr>
                                      <p:to>
                                        <p:strVal val="visible"/>
                                      </p:to>
                                    </p:set>
                                    <p:anim calcmode="lin" valueType="num">
                                      <p:cBhvr>
                                        <p:cTn id="19" dur="250" fill="hold"/>
                                        <p:tgtEl>
                                          <p:spTgt spid="8"/>
                                        </p:tgtEl>
                                        <p:attrNameLst>
                                          <p:attrName>ppt_w</p:attrName>
                                        </p:attrNameLst>
                                      </p:cBhvr>
                                      <p:tavLst>
                                        <p:tav tm="0">
                                          <p:val>
                                            <p:fltVal val="0"/>
                                          </p:val>
                                        </p:tav>
                                        <p:tav tm="100000">
                                          <p:val>
                                            <p:strVal val="#ppt_w"/>
                                          </p:val>
                                        </p:tav>
                                      </p:tavLst>
                                    </p:anim>
                                    <p:anim calcmode="lin" valueType="num">
                                      <p:cBhvr>
                                        <p:cTn id="20" dur="250" fill="hold"/>
                                        <p:tgtEl>
                                          <p:spTgt spid="8"/>
                                        </p:tgtEl>
                                        <p:attrNameLst>
                                          <p:attrName>ppt_h</p:attrName>
                                        </p:attrNameLst>
                                      </p:cBhvr>
                                      <p:tavLst>
                                        <p:tav tm="0">
                                          <p:val>
                                            <p:fltVal val="0"/>
                                          </p:val>
                                        </p:tav>
                                        <p:tav tm="100000">
                                          <p:val>
                                            <p:strVal val="#ppt_h"/>
                                          </p:val>
                                        </p:tav>
                                      </p:tavLst>
                                    </p:anim>
                                    <p:anim calcmode="lin" valueType="num">
                                      <p:cBhvr>
                                        <p:cTn id="21" dur="250" fill="hold"/>
                                        <p:tgtEl>
                                          <p:spTgt spid="8"/>
                                        </p:tgtEl>
                                        <p:attrNameLst>
                                          <p:attrName>style.rotation</p:attrName>
                                        </p:attrNameLst>
                                      </p:cBhvr>
                                      <p:tavLst>
                                        <p:tav tm="0">
                                          <p:val>
                                            <p:fltVal val="90"/>
                                          </p:val>
                                        </p:tav>
                                        <p:tav tm="100000">
                                          <p:val>
                                            <p:fltVal val="0"/>
                                          </p:val>
                                        </p:tav>
                                      </p:tavLst>
                                    </p:anim>
                                    <p:animEffect transition="in" filter="fade">
                                      <p:cBhvr>
                                        <p:cTn id="22" dur="25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250" fill="hold"/>
                                        <p:tgtEl>
                                          <p:spTgt spid="11"/>
                                        </p:tgtEl>
                                        <p:attrNameLst>
                                          <p:attrName>ppt_w</p:attrName>
                                        </p:attrNameLst>
                                      </p:cBhvr>
                                      <p:tavLst>
                                        <p:tav tm="0">
                                          <p:val>
                                            <p:fltVal val="0"/>
                                          </p:val>
                                        </p:tav>
                                        <p:tav tm="100000">
                                          <p:val>
                                            <p:strVal val="#ppt_w"/>
                                          </p:val>
                                        </p:tav>
                                      </p:tavLst>
                                    </p:anim>
                                    <p:anim calcmode="lin" valueType="num">
                                      <p:cBhvr>
                                        <p:cTn id="26" dur="250" fill="hold"/>
                                        <p:tgtEl>
                                          <p:spTgt spid="11"/>
                                        </p:tgtEl>
                                        <p:attrNameLst>
                                          <p:attrName>ppt_h</p:attrName>
                                        </p:attrNameLst>
                                      </p:cBhvr>
                                      <p:tavLst>
                                        <p:tav tm="0">
                                          <p:val>
                                            <p:fltVal val="0"/>
                                          </p:val>
                                        </p:tav>
                                        <p:tav tm="100000">
                                          <p:val>
                                            <p:strVal val="#ppt_h"/>
                                          </p:val>
                                        </p:tav>
                                      </p:tavLst>
                                    </p:anim>
                                    <p:anim calcmode="lin" valueType="num">
                                      <p:cBhvr>
                                        <p:cTn id="27" dur="250" fill="hold"/>
                                        <p:tgtEl>
                                          <p:spTgt spid="11"/>
                                        </p:tgtEl>
                                        <p:attrNameLst>
                                          <p:attrName>style.rotation</p:attrName>
                                        </p:attrNameLst>
                                      </p:cBhvr>
                                      <p:tavLst>
                                        <p:tav tm="0">
                                          <p:val>
                                            <p:fltVal val="90"/>
                                          </p:val>
                                        </p:tav>
                                        <p:tav tm="100000">
                                          <p:val>
                                            <p:fltVal val="0"/>
                                          </p:val>
                                        </p:tav>
                                      </p:tavLst>
                                    </p:anim>
                                    <p:animEffect transition="in" filter="fade">
                                      <p:cBhvr>
                                        <p:cTn id="28" dur="250"/>
                                        <p:tgtEl>
                                          <p:spTgt spid="11"/>
                                        </p:tgtEl>
                                      </p:cBhvr>
                                    </p:animEffect>
                                  </p:childTnLst>
                                </p:cTn>
                              </p:par>
                              <p:par>
                                <p:cTn id="29" presetID="31" presetClass="entr" presetSubtype="0" fill="hold" nodeType="withEffect">
                                  <p:stCondLst>
                                    <p:cond delay="400"/>
                                  </p:stCondLst>
                                  <p:childTnLst>
                                    <p:set>
                                      <p:cBhvr>
                                        <p:cTn id="30" dur="1" fill="hold">
                                          <p:stCondLst>
                                            <p:cond delay="0"/>
                                          </p:stCondLst>
                                        </p:cTn>
                                        <p:tgtEl>
                                          <p:spTgt spid="13"/>
                                        </p:tgtEl>
                                        <p:attrNameLst>
                                          <p:attrName>style.visibility</p:attrName>
                                        </p:attrNameLst>
                                      </p:cBhvr>
                                      <p:to>
                                        <p:strVal val="visible"/>
                                      </p:to>
                                    </p:set>
                                    <p:anim calcmode="lin" valueType="num">
                                      <p:cBhvr>
                                        <p:cTn id="31" dur="250" fill="hold"/>
                                        <p:tgtEl>
                                          <p:spTgt spid="13"/>
                                        </p:tgtEl>
                                        <p:attrNameLst>
                                          <p:attrName>ppt_w</p:attrName>
                                        </p:attrNameLst>
                                      </p:cBhvr>
                                      <p:tavLst>
                                        <p:tav tm="0">
                                          <p:val>
                                            <p:fltVal val="0"/>
                                          </p:val>
                                        </p:tav>
                                        <p:tav tm="100000">
                                          <p:val>
                                            <p:strVal val="#ppt_w"/>
                                          </p:val>
                                        </p:tav>
                                      </p:tavLst>
                                    </p:anim>
                                    <p:anim calcmode="lin" valueType="num">
                                      <p:cBhvr>
                                        <p:cTn id="32" dur="250" fill="hold"/>
                                        <p:tgtEl>
                                          <p:spTgt spid="13"/>
                                        </p:tgtEl>
                                        <p:attrNameLst>
                                          <p:attrName>ppt_h</p:attrName>
                                        </p:attrNameLst>
                                      </p:cBhvr>
                                      <p:tavLst>
                                        <p:tav tm="0">
                                          <p:val>
                                            <p:fltVal val="0"/>
                                          </p:val>
                                        </p:tav>
                                        <p:tav tm="100000">
                                          <p:val>
                                            <p:strVal val="#ppt_h"/>
                                          </p:val>
                                        </p:tav>
                                      </p:tavLst>
                                    </p:anim>
                                    <p:anim calcmode="lin" valueType="num">
                                      <p:cBhvr>
                                        <p:cTn id="33" dur="250" fill="hold"/>
                                        <p:tgtEl>
                                          <p:spTgt spid="13"/>
                                        </p:tgtEl>
                                        <p:attrNameLst>
                                          <p:attrName>style.rotation</p:attrName>
                                        </p:attrNameLst>
                                      </p:cBhvr>
                                      <p:tavLst>
                                        <p:tav tm="0">
                                          <p:val>
                                            <p:fltVal val="90"/>
                                          </p:val>
                                        </p:tav>
                                        <p:tav tm="100000">
                                          <p:val>
                                            <p:fltVal val="0"/>
                                          </p:val>
                                        </p:tav>
                                      </p:tavLst>
                                    </p:anim>
                                    <p:animEffect transition="in" filter="fade">
                                      <p:cBhvr>
                                        <p:cTn id="34" dur="250"/>
                                        <p:tgtEl>
                                          <p:spTgt spid="13"/>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250" fill="hold"/>
                                        <p:tgtEl>
                                          <p:spTgt spid="14"/>
                                        </p:tgtEl>
                                        <p:attrNameLst>
                                          <p:attrName>ppt_w</p:attrName>
                                        </p:attrNameLst>
                                      </p:cBhvr>
                                      <p:tavLst>
                                        <p:tav tm="0">
                                          <p:val>
                                            <p:fltVal val="0"/>
                                          </p:val>
                                        </p:tav>
                                        <p:tav tm="100000">
                                          <p:val>
                                            <p:strVal val="#ppt_w"/>
                                          </p:val>
                                        </p:tav>
                                      </p:tavLst>
                                    </p:anim>
                                    <p:anim calcmode="lin" valueType="num">
                                      <p:cBhvr>
                                        <p:cTn id="38" dur="250" fill="hold"/>
                                        <p:tgtEl>
                                          <p:spTgt spid="14"/>
                                        </p:tgtEl>
                                        <p:attrNameLst>
                                          <p:attrName>ppt_h</p:attrName>
                                        </p:attrNameLst>
                                      </p:cBhvr>
                                      <p:tavLst>
                                        <p:tav tm="0">
                                          <p:val>
                                            <p:fltVal val="0"/>
                                          </p:val>
                                        </p:tav>
                                        <p:tav tm="100000">
                                          <p:val>
                                            <p:strVal val="#ppt_h"/>
                                          </p:val>
                                        </p:tav>
                                      </p:tavLst>
                                    </p:anim>
                                    <p:anim calcmode="lin" valueType="num">
                                      <p:cBhvr>
                                        <p:cTn id="39" dur="250" fill="hold"/>
                                        <p:tgtEl>
                                          <p:spTgt spid="14"/>
                                        </p:tgtEl>
                                        <p:attrNameLst>
                                          <p:attrName>style.rotation</p:attrName>
                                        </p:attrNameLst>
                                      </p:cBhvr>
                                      <p:tavLst>
                                        <p:tav tm="0">
                                          <p:val>
                                            <p:fltVal val="90"/>
                                          </p:val>
                                        </p:tav>
                                        <p:tav tm="100000">
                                          <p:val>
                                            <p:fltVal val="0"/>
                                          </p:val>
                                        </p:tav>
                                      </p:tavLst>
                                    </p:anim>
                                    <p:animEffect transition="in" filter="fade">
                                      <p:cBhvr>
                                        <p:cTn id="40" dur="250"/>
                                        <p:tgtEl>
                                          <p:spTgt spid="14"/>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250" fill="hold"/>
                                        <p:tgtEl>
                                          <p:spTgt spid="15"/>
                                        </p:tgtEl>
                                        <p:attrNameLst>
                                          <p:attrName>ppt_w</p:attrName>
                                        </p:attrNameLst>
                                      </p:cBhvr>
                                      <p:tavLst>
                                        <p:tav tm="0">
                                          <p:val>
                                            <p:fltVal val="0"/>
                                          </p:val>
                                        </p:tav>
                                        <p:tav tm="100000">
                                          <p:val>
                                            <p:strVal val="#ppt_w"/>
                                          </p:val>
                                        </p:tav>
                                      </p:tavLst>
                                    </p:anim>
                                    <p:anim calcmode="lin" valueType="num">
                                      <p:cBhvr>
                                        <p:cTn id="44" dur="250" fill="hold"/>
                                        <p:tgtEl>
                                          <p:spTgt spid="15"/>
                                        </p:tgtEl>
                                        <p:attrNameLst>
                                          <p:attrName>ppt_h</p:attrName>
                                        </p:attrNameLst>
                                      </p:cBhvr>
                                      <p:tavLst>
                                        <p:tav tm="0">
                                          <p:val>
                                            <p:fltVal val="0"/>
                                          </p:val>
                                        </p:tav>
                                        <p:tav tm="100000">
                                          <p:val>
                                            <p:strVal val="#ppt_h"/>
                                          </p:val>
                                        </p:tav>
                                      </p:tavLst>
                                    </p:anim>
                                    <p:anim calcmode="lin" valueType="num">
                                      <p:cBhvr>
                                        <p:cTn id="45" dur="250" fill="hold"/>
                                        <p:tgtEl>
                                          <p:spTgt spid="15"/>
                                        </p:tgtEl>
                                        <p:attrNameLst>
                                          <p:attrName>style.rotation</p:attrName>
                                        </p:attrNameLst>
                                      </p:cBhvr>
                                      <p:tavLst>
                                        <p:tav tm="0">
                                          <p:val>
                                            <p:fltVal val="90"/>
                                          </p:val>
                                        </p:tav>
                                        <p:tav tm="100000">
                                          <p:val>
                                            <p:fltVal val="0"/>
                                          </p:val>
                                        </p:tav>
                                      </p:tavLst>
                                    </p:anim>
                                    <p:animEffect transition="in" filter="fade">
                                      <p:cBhvr>
                                        <p:cTn id="46" dur="250"/>
                                        <p:tgtEl>
                                          <p:spTgt spid="15"/>
                                        </p:tgtEl>
                                      </p:cBhvr>
                                    </p:animEffect>
                                  </p:childTnLst>
                                </p:cTn>
                              </p:par>
                              <p:par>
                                <p:cTn id="47" presetID="31" presetClass="entr" presetSubtype="0" fill="hold" grpId="0" nodeType="withEffect">
                                  <p:stCondLst>
                                    <p:cond delay="300"/>
                                  </p:stCondLst>
                                  <p:childTnLst>
                                    <p:set>
                                      <p:cBhvr>
                                        <p:cTn id="48" dur="1" fill="hold">
                                          <p:stCondLst>
                                            <p:cond delay="0"/>
                                          </p:stCondLst>
                                        </p:cTn>
                                        <p:tgtEl>
                                          <p:spTgt spid="16"/>
                                        </p:tgtEl>
                                        <p:attrNameLst>
                                          <p:attrName>style.visibility</p:attrName>
                                        </p:attrNameLst>
                                      </p:cBhvr>
                                      <p:to>
                                        <p:strVal val="visible"/>
                                      </p:to>
                                    </p:set>
                                    <p:anim calcmode="lin" valueType="num">
                                      <p:cBhvr>
                                        <p:cTn id="49" dur="250" fill="hold"/>
                                        <p:tgtEl>
                                          <p:spTgt spid="16"/>
                                        </p:tgtEl>
                                        <p:attrNameLst>
                                          <p:attrName>ppt_w</p:attrName>
                                        </p:attrNameLst>
                                      </p:cBhvr>
                                      <p:tavLst>
                                        <p:tav tm="0">
                                          <p:val>
                                            <p:fltVal val="0"/>
                                          </p:val>
                                        </p:tav>
                                        <p:tav tm="100000">
                                          <p:val>
                                            <p:strVal val="#ppt_w"/>
                                          </p:val>
                                        </p:tav>
                                      </p:tavLst>
                                    </p:anim>
                                    <p:anim calcmode="lin" valueType="num">
                                      <p:cBhvr>
                                        <p:cTn id="50" dur="250" fill="hold"/>
                                        <p:tgtEl>
                                          <p:spTgt spid="16"/>
                                        </p:tgtEl>
                                        <p:attrNameLst>
                                          <p:attrName>ppt_h</p:attrName>
                                        </p:attrNameLst>
                                      </p:cBhvr>
                                      <p:tavLst>
                                        <p:tav tm="0">
                                          <p:val>
                                            <p:fltVal val="0"/>
                                          </p:val>
                                        </p:tav>
                                        <p:tav tm="100000">
                                          <p:val>
                                            <p:strVal val="#ppt_h"/>
                                          </p:val>
                                        </p:tav>
                                      </p:tavLst>
                                    </p:anim>
                                    <p:anim calcmode="lin" valueType="num">
                                      <p:cBhvr>
                                        <p:cTn id="51" dur="250" fill="hold"/>
                                        <p:tgtEl>
                                          <p:spTgt spid="16"/>
                                        </p:tgtEl>
                                        <p:attrNameLst>
                                          <p:attrName>style.rotation</p:attrName>
                                        </p:attrNameLst>
                                      </p:cBhvr>
                                      <p:tavLst>
                                        <p:tav tm="0">
                                          <p:val>
                                            <p:fltVal val="90"/>
                                          </p:val>
                                        </p:tav>
                                        <p:tav tm="100000">
                                          <p:val>
                                            <p:fltVal val="0"/>
                                          </p:val>
                                        </p:tav>
                                      </p:tavLst>
                                    </p:anim>
                                    <p:animEffect transition="in" filter="fade">
                                      <p:cBhvr>
                                        <p:cTn id="52" dur="250"/>
                                        <p:tgtEl>
                                          <p:spTgt spid="16"/>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250" fill="hold"/>
                                        <p:tgtEl>
                                          <p:spTgt spid="17"/>
                                        </p:tgtEl>
                                        <p:attrNameLst>
                                          <p:attrName>ppt_w</p:attrName>
                                        </p:attrNameLst>
                                      </p:cBhvr>
                                      <p:tavLst>
                                        <p:tav tm="0">
                                          <p:val>
                                            <p:fltVal val="0"/>
                                          </p:val>
                                        </p:tav>
                                        <p:tav tm="100000">
                                          <p:val>
                                            <p:strVal val="#ppt_w"/>
                                          </p:val>
                                        </p:tav>
                                      </p:tavLst>
                                    </p:anim>
                                    <p:anim calcmode="lin" valueType="num">
                                      <p:cBhvr>
                                        <p:cTn id="56" dur="250" fill="hold"/>
                                        <p:tgtEl>
                                          <p:spTgt spid="17"/>
                                        </p:tgtEl>
                                        <p:attrNameLst>
                                          <p:attrName>ppt_h</p:attrName>
                                        </p:attrNameLst>
                                      </p:cBhvr>
                                      <p:tavLst>
                                        <p:tav tm="0">
                                          <p:val>
                                            <p:fltVal val="0"/>
                                          </p:val>
                                        </p:tav>
                                        <p:tav tm="100000">
                                          <p:val>
                                            <p:strVal val="#ppt_h"/>
                                          </p:val>
                                        </p:tav>
                                      </p:tavLst>
                                    </p:anim>
                                    <p:anim calcmode="lin" valueType="num">
                                      <p:cBhvr>
                                        <p:cTn id="57" dur="250" fill="hold"/>
                                        <p:tgtEl>
                                          <p:spTgt spid="17"/>
                                        </p:tgtEl>
                                        <p:attrNameLst>
                                          <p:attrName>style.rotation</p:attrName>
                                        </p:attrNameLst>
                                      </p:cBhvr>
                                      <p:tavLst>
                                        <p:tav tm="0">
                                          <p:val>
                                            <p:fltVal val="90"/>
                                          </p:val>
                                        </p:tav>
                                        <p:tav tm="100000">
                                          <p:val>
                                            <p:fltVal val="0"/>
                                          </p:val>
                                        </p:tav>
                                      </p:tavLst>
                                    </p:anim>
                                    <p:animEffect transition="in" filter="fade">
                                      <p:cBhvr>
                                        <p:cTn id="58" dur="250"/>
                                        <p:tgtEl>
                                          <p:spTgt spid="17"/>
                                        </p:tgtEl>
                                      </p:cBhvr>
                                    </p:animEffect>
                                  </p:childTnLst>
                                </p:cTn>
                              </p:par>
                              <p:par>
                                <p:cTn id="59" presetID="31" presetClass="entr" presetSubtype="0" fill="hold" grpId="0" nodeType="withEffect">
                                  <p:stCondLst>
                                    <p:cond delay="700"/>
                                  </p:stCondLst>
                                  <p:childTnLst>
                                    <p:set>
                                      <p:cBhvr>
                                        <p:cTn id="60" dur="1" fill="hold">
                                          <p:stCondLst>
                                            <p:cond delay="0"/>
                                          </p:stCondLst>
                                        </p:cTn>
                                        <p:tgtEl>
                                          <p:spTgt spid="18"/>
                                        </p:tgtEl>
                                        <p:attrNameLst>
                                          <p:attrName>style.visibility</p:attrName>
                                        </p:attrNameLst>
                                      </p:cBhvr>
                                      <p:to>
                                        <p:strVal val="visible"/>
                                      </p:to>
                                    </p:set>
                                    <p:anim calcmode="lin" valueType="num">
                                      <p:cBhvr>
                                        <p:cTn id="61" dur="250" fill="hold"/>
                                        <p:tgtEl>
                                          <p:spTgt spid="18"/>
                                        </p:tgtEl>
                                        <p:attrNameLst>
                                          <p:attrName>ppt_w</p:attrName>
                                        </p:attrNameLst>
                                      </p:cBhvr>
                                      <p:tavLst>
                                        <p:tav tm="0">
                                          <p:val>
                                            <p:fltVal val="0"/>
                                          </p:val>
                                        </p:tav>
                                        <p:tav tm="100000">
                                          <p:val>
                                            <p:strVal val="#ppt_w"/>
                                          </p:val>
                                        </p:tav>
                                      </p:tavLst>
                                    </p:anim>
                                    <p:anim calcmode="lin" valueType="num">
                                      <p:cBhvr>
                                        <p:cTn id="62" dur="250" fill="hold"/>
                                        <p:tgtEl>
                                          <p:spTgt spid="18"/>
                                        </p:tgtEl>
                                        <p:attrNameLst>
                                          <p:attrName>ppt_h</p:attrName>
                                        </p:attrNameLst>
                                      </p:cBhvr>
                                      <p:tavLst>
                                        <p:tav tm="0">
                                          <p:val>
                                            <p:fltVal val="0"/>
                                          </p:val>
                                        </p:tav>
                                        <p:tav tm="100000">
                                          <p:val>
                                            <p:strVal val="#ppt_h"/>
                                          </p:val>
                                        </p:tav>
                                      </p:tavLst>
                                    </p:anim>
                                    <p:anim calcmode="lin" valueType="num">
                                      <p:cBhvr>
                                        <p:cTn id="63" dur="250" fill="hold"/>
                                        <p:tgtEl>
                                          <p:spTgt spid="18"/>
                                        </p:tgtEl>
                                        <p:attrNameLst>
                                          <p:attrName>style.rotation</p:attrName>
                                        </p:attrNameLst>
                                      </p:cBhvr>
                                      <p:tavLst>
                                        <p:tav tm="0">
                                          <p:val>
                                            <p:fltVal val="90"/>
                                          </p:val>
                                        </p:tav>
                                        <p:tav tm="100000">
                                          <p:val>
                                            <p:fltVal val="0"/>
                                          </p:val>
                                        </p:tav>
                                      </p:tavLst>
                                    </p:anim>
                                    <p:animEffect transition="in" filter="fade">
                                      <p:cBhvr>
                                        <p:cTn id="64" dur="250"/>
                                        <p:tgtEl>
                                          <p:spTgt spid="18"/>
                                        </p:tgtEl>
                                      </p:cBhvr>
                                    </p:animEffect>
                                  </p:childTnLst>
                                </p:cTn>
                              </p:par>
                              <p:par>
                                <p:cTn id="65" presetID="31" presetClass="entr" presetSubtype="0" fill="hold" grpId="0" nodeType="withEffect">
                                  <p:stCondLst>
                                    <p:cond delay="200"/>
                                  </p:stCondLst>
                                  <p:childTnLst>
                                    <p:set>
                                      <p:cBhvr>
                                        <p:cTn id="66" dur="1" fill="hold">
                                          <p:stCondLst>
                                            <p:cond delay="0"/>
                                          </p:stCondLst>
                                        </p:cTn>
                                        <p:tgtEl>
                                          <p:spTgt spid="19"/>
                                        </p:tgtEl>
                                        <p:attrNameLst>
                                          <p:attrName>style.visibility</p:attrName>
                                        </p:attrNameLst>
                                      </p:cBhvr>
                                      <p:to>
                                        <p:strVal val="visible"/>
                                      </p:to>
                                    </p:set>
                                    <p:anim calcmode="lin" valueType="num">
                                      <p:cBhvr>
                                        <p:cTn id="67" dur="250" fill="hold"/>
                                        <p:tgtEl>
                                          <p:spTgt spid="19"/>
                                        </p:tgtEl>
                                        <p:attrNameLst>
                                          <p:attrName>ppt_w</p:attrName>
                                        </p:attrNameLst>
                                      </p:cBhvr>
                                      <p:tavLst>
                                        <p:tav tm="0">
                                          <p:val>
                                            <p:fltVal val="0"/>
                                          </p:val>
                                        </p:tav>
                                        <p:tav tm="100000">
                                          <p:val>
                                            <p:strVal val="#ppt_w"/>
                                          </p:val>
                                        </p:tav>
                                      </p:tavLst>
                                    </p:anim>
                                    <p:anim calcmode="lin" valueType="num">
                                      <p:cBhvr>
                                        <p:cTn id="68" dur="250" fill="hold"/>
                                        <p:tgtEl>
                                          <p:spTgt spid="19"/>
                                        </p:tgtEl>
                                        <p:attrNameLst>
                                          <p:attrName>ppt_h</p:attrName>
                                        </p:attrNameLst>
                                      </p:cBhvr>
                                      <p:tavLst>
                                        <p:tav tm="0">
                                          <p:val>
                                            <p:fltVal val="0"/>
                                          </p:val>
                                        </p:tav>
                                        <p:tav tm="100000">
                                          <p:val>
                                            <p:strVal val="#ppt_h"/>
                                          </p:val>
                                        </p:tav>
                                      </p:tavLst>
                                    </p:anim>
                                    <p:anim calcmode="lin" valueType="num">
                                      <p:cBhvr>
                                        <p:cTn id="69" dur="250" fill="hold"/>
                                        <p:tgtEl>
                                          <p:spTgt spid="19"/>
                                        </p:tgtEl>
                                        <p:attrNameLst>
                                          <p:attrName>style.rotation</p:attrName>
                                        </p:attrNameLst>
                                      </p:cBhvr>
                                      <p:tavLst>
                                        <p:tav tm="0">
                                          <p:val>
                                            <p:fltVal val="90"/>
                                          </p:val>
                                        </p:tav>
                                        <p:tav tm="100000">
                                          <p:val>
                                            <p:fltVal val="0"/>
                                          </p:val>
                                        </p:tav>
                                      </p:tavLst>
                                    </p:anim>
                                    <p:animEffect transition="in" filter="fade">
                                      <p:cBhvr>
                                        <p:cTn id="70" dur="250"/>
                                        <p:tgtEl>
                                          <p:spTgt spid="19"/>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250" fill="hold"/>
                                        <p:tgtEl>
                                          <p:spTgt spid="20"/>
                                        </p:tgtEl>
                                        <p:attrNameLst>
                                          <p:attrName>ppt_w</p:attrName>
                                        </p:attrNameLst>
                                      </p:cBhvr>
                                      <p:tavLst>
                                        <p:tav tm="0">
                                          <p:val>
                                            <p:fltVal val="0"/>
                                          </p:val>
                                        </p:tav>
                                        <p:tav tm="100000">
                                          <p:val>
                                            <p:strVal val="#ppt_w"/>
                                          </p:val>
                                        </p:tav>
                                      </p:tavLst>
                                    </p:anim>
                                    <p:anim calcmode="lin" valueType="num">
                                      <p:cBhvr>
                                        <p:cTn id="74" dur="250" fill="hold"/>
                                        <p:tgtEl>
                                          <p:spTgt spid="20"/>
                                        </p:tgtEl>
                                        <p:attrNameLst>
                                          <p:attrName>ppt_h</p:attrName>
                                        </p:attrNameLst>
                                      </p:cBhvr>
                                      <p:tavLst>
                                        <p:tav tm="0">
                                          <p:val>
                                            <p:fltVal val="0"/>
                                          </p:val>
                                        </p:tav>
                                        <p:tav tm="100000">
                                          <p:val>
                                            <p:strVal val="#ppt_h"/>
                                          </p:val>
                                        </p:tav>
                                      </p:tavLst>
                                    </p:anim>
                                    <p:anim calcmode="lin" valueType="num">
                                      <p:cBhvr>
                                        <p:cTn id="75" dur="250" fill="hold"/>
                                        <p:tgtEl>
                                          <p:spTgt spid="20"/>
                                        </p:tgtEl>
                                        <p:attrNameLst>
                                          <p:attrName>style.rotation</p:attrName>
                                        </p:attrNameLst>
                                      </p:cBhvr>
                                      <p:tavLst>
                                        <p:tav tm="0">
                                          <p:val>
                                            <p:fltVal val="90"/>
                                          </p:val>
                                        </p:tav>
                                        <p:tav tm="100000">
                                          <p:val>
                                            <p:fltVal val="0"/>
                                          </p:val>
                                        </p:tav>
                                      </p:tavLst>
                                    </p:anim>
                                    <p:animEffect transition="in" filter="fade">
                                      <p:cBhvr>
                                        <p:cTn id="76" dur="250"/>
                                        <p:tgtEl>
                                          <p:spTgt spid="20"/>
                                        </p:tgtEl>
                                      </p:cBhvr>
                                    </p:animEffect>
                                  </p:childTnLst>
                                </p:cTn>
                              </p:par>
                              <p:par>
                                <p:cTn id="77" presetID="31" presetClass="entr" presetSubtype="0" fill="hold" grpId="0" nodeType="withEffect">
                                  <p:stCondLst>
                                    <p:cond delay="300"/>
                                  </p:stCondLst>
                                  <p:childTnLst>
                                    <p:set>
                                      <p:cBhvr>
                                        <p:cTn id="78" dur="1" fill="hold">
                                          <p:stCondLst>
                                            <p:cond delay="0"/>
                                          </p:stCondLst>
                                        </p:cTn>
                                        <p:tgtEl>
                                          <p:spTgt spid="21"/>
                                        </p:tgtEl>
                                        <p:attrNameLst>
                                          <p:attrName>style.visibility</p:attrName>
                                        </p:attrNameLst>
                                      </p:cBhvr>
                                      <p:to>
                                        <p:strVal val="visible"/>
                                      </p:to>
                                    </p:set>
                                    <p:anim calcmode="lin" valueType="num">
                                      <p:cBhvr>
                                        <p:cTn id="79" dur="250" fill="hold"/>
                                        <p:tgtEl>
                                          <p:spTgt spid="21"/>
                                        </p:tgtEl>
                                        <p:attrNameLst>
                                          <p:attrName>ppt_w</p:attrName>
                                        </p:attrNameLst>
                                      </p:cBhvr>
                                      <p:tavLst>
                                        <p:tav tm="0">
                                          <p:val>
                                            <p:fltVal val="0"/>
                                          </p:val>
                                        </p:tav>
                                        <p:tav tm="100000">
                                          <p:val>
                                            <p:strVal val="#ppt_w"/>
                                          </p:val>
                                        </p:tav>
                                      </p:tavLst>
                                    </p:anim>
                                    <p:anim calcmode="lin" valueType="num">
                                      <p:cBhvr>
                                        <p:cTn id="80" dur="250" fill="hold"/>
                                        <p:tgtEl>
                                          <p:spTgt spid="21"/>
                                        </p:tgtEl>
                                        <p:attrNameLst>
                                          <p:attrName>ppt_h</p:attrName>
                                        </p:attrNameLst>
                                      </p:cBhvr>
                                      <p:tavLst>
                                        <p:tav tm="0">
                                          <p:val>
                                            <p:fltVal val="0"/>
                                          </p:val>
                                        </p:tav>
                                        <p:tav tm="100000">
                                          <p:val>
                                            <p:strVal val="#ppt_h"/>
                                          </p:val>
                                        </p:tav>
                                      </p:tavLst>
                                    </p:anim>
                                    <p:anim calcmode="lin" valueType="num">
                                      <p:cBhvr>
                                        <p:cTn id="81" dur="250" fill="hold"/>
                                        <p:tgtEl>
                                          <p:spTgt spid="21"/>
                                        </p:tgtEl>
                                        <p:attrNameLst>
                                          <p:attrName>style.rotation</p:attrName>
                                        </p:attrNameLst>
                                      </p:cBhvr>
                                      <p:tavLst>
                                        <p:tav tm="0">
                                          <p:val>
                                            <p:fltVal val="90"/>
                                          </p:val>
                                        </p:tav>
                                        <p:tav tm="100000">
                                          <p:val>
                                            <p:fltVal val="0"/>
                                          </p:val>
                                        </p:tav>
                                      </p:tavLst>
                                    </p:anim>
                                    <p:animEffect transition="in" filter="fade">
                                      <p:cBhvr>
                                        <p:cTn id="82" dur="250"/>
                                        <p:tgtEl>
                                          <p:spTgt spid="21"/>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22"/>
                                        </p:tgtEl>
                                        <p:attrNameLst>
                                          <p:attrName>style.visibility</p:attrName>
                                        </p:attrNameLst>
                                      </p:cBhvr>
                                      <p:to>
                                        <p:strVal val="visible"/>
                                      </p:to>
                                    </p:set>
                                    <p:anim calcmode="lin" valueType="num">
                                      <p:cBhvr>
                                        <p:cTn id="85" dur="250" fill="hold"/>
                                        <p:tgtEl>
                                          <p:spTgt spid="22"/>
                                        </p:tgtEl>
                                        <p:attrNameLst>
                                          <p:attrName>ppt_w</p:attrName>
                                        </p:attrNameLst>
                                      </p:cBhvr>
                                      <p:tavLst>
                                        <p:tav tm="0">
                                          <p:val>
                                            <p:fltVal val="0"/>
                                          </p:val>
                                        </p:tav>
                                        <p:tav tm="100000">
                                          <p:val>
                                            <p:strVal val="#ppt_w"/>
                                          </p:val>
                                        </p:tav>
                                      </p:tavLst>
                                    </p:anim>
                                    <p:anim calcmode="lin" valueType="num">
                                      <p:cBhvr>
                                        <p:cTn id="86" dur="250" fill="hold"/>
                                        <p:tgtEl>
                                          <p:spTgt spid="22"/>
                                        </p:tgtEl>
                                        <p:attrNameLst>
                                          <p:attrName>ppt_h</p:attrName>
                                        </p:attrNameLst>
                                      </p:cBhvr>
                                      <p:tavLst>
                                        <p:tav tm="0">
                                          <p:val>
                                            <p:fltVal val="0"/>
                                          </p:val>
                                        </p:tav>
                                        <p:tav tm="100000">
                                          <p:val>
                                            <p:strVal val="#ppt_h"/>
                                          </p:val>
                                        </p:tav>
                                      </p:tavLst>
                                    </p:anim>
                                    <p:anim calcmode="lin" valueType="num">
                                      <p:cBhvr>
                                        <p:cTn id="87" dur="250" fill="hold"/>
                                        <p:tgtEl>
                                          <p:spTgt spid="22"/>
                                        </p:tgtEl>
                                        <p:attrNameLst>
                                          <p:attrName>style.rotation</p:attrName>
                                        </p:attrNameLst>
                                      </p:cBhvr>
                                      <p:tavLst>
                                        <p:tav tm="0">
                                          <p:val>
                                            <p:fltVal val="90"/>
                                          </p:val>
                                        </p:tav>
                                        <p:tav tm="100000">
                                          <p:val>
                                            <p:fltVal val="0"/>
                                          </p:val>
                                        </p:tav>
                                      </p:tavLst>
                                    </p:anim>
                                    <p:animEffect transition="in" filter="fade">
                                      <p:cBhvr>
                                        <p:cTn id="88" dur="250"/>
                                        <p:tgtEl>
                                          <p:spTgt spid="22"/>
                                        </p:tgtEl>
                                      </p:cBhvr>
                                    </p:animEffect>
                                  </p:childTnLst>
                                </p:cTn>
                              </p:par>
                            </p:childTnLst>
                          </p:cTn>
                        </p:par>
                        <p:par>
                          <p:cTn id="89" fill="hold">
                            <p:stCondLst>
                              <p:cond delay="950"/>
                            </p:stCondLst>
                            <p:childTnLst>
                              <p:par>
                                <p:cTn id="90" presetID="42" presetClass="entr" presetSubtype="0"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250"/>
                                        <p:tgtEl>
                                          <p:spTgt spid="23"/>
                                        </p:tgtEl>
                                      </p:cBhvr>
                                    </p:animEffect>
                                    <p:anim calcmode="lin" valueType="num">
                                      <p:cBhvr>
                                        <p:cTn id="93" dur="250" fill="hold"/>
                                        <p:tgtEl>
                                          <p:spTgt spid="23"/>
                                        </p:tgtEl>
                                        <p:attrNameLst>
                                          <p:attrName>ppt_x</p:attrName>
                                        </p:attrNameLst>
                                      </p:cBhvr>
                                      <p:tavLst>
                                        <p:tav tm="0">
                                          <p:val>
                                            <p:strVal val="#ppt_x"/>
                                          </p:val>
                                        </p:tav>
                                        <p:tav tm="100000">
                                          <p:val>
                                            <p:strVal val="#ppt_x"/>
                                          </p:val>
                                        </p:tav>
                                      </p:tavLst>
                                    </p:anim>
                                    <p:anim calcmode="lin" valueType="num">
                                      <p:cBhvr>
                                        <p:cTn id="94" dur="250" fill="hold"/>
                                        <p:tgtEl>
                                          <p:spTgt spid="23"/>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25"/>
                                        </p:tgtEl>
                                        <p:attrNameLst>
                                          <p:attrName>style.visibility</p:attrName>
                                        </p:attrNameLst>
                                      </p:cBhvr>
                                      <p:to>
                                        <p:strVal val="visible"/>
                                      </p:to>
                                    </p:set>
                                    <p:animEffect transition="in" filter="fade">
                                      <p:cBhvr>
                                        <p:cTn id="97" dur="250"/>
                                        <p:tgtEl>
                                          <p:spTgt spid="25"/>
                                        </p:tgtEl>
                                      </p:cBhvr>
                                    </p:animEffect>
                                    <p:anim calcmode="lin" valueType="num">
                                      <p:cBhvr>
                                        <p:cTn id="98" dur="250" fill="hold"/>
                                        <p:tgtEl>
                                          <p:spTgt spid="25"/>
                                        </p:tgtEl>
                                        <p:attrNameLst>
                                          <p:attrName>ppt_x</p:attrName>
                                        </p:attrNameLst>
                                      </p:cBhvr>
                                      <p:tavLst>
                                        <p:tav tm="0">
                                          <p:val>
                                            <p:strVal val="#ppt_x"/>
                                          </p:val>
                                        </p:tav>
                                        <p:tav tm="100000">
                                          <p:val>
                                            <p:strVal val="#ppt_x"/>
                                          </p:val>
                                        </p:tav>
                                      </p:tavLst>
                                    </p:anim>
                                    <p:anim calcmode="lin" valueType="num">
                                      <p:cBhvr>
                                        <p:cTn id="99" dur="250" fill="hold"/>
                                        <p:tgtEl>
                                          <p:spTgt spid="25"/>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fade">
                                      <p:cBhvr>
                                        <p:cTn id="102" dur="250"/>
                                        <p:tgtEl>
                                          <p:spTgt spid="24"/>
                                        </p:tgtEl>
                                      </p:cBhvr>
                                    </p:animEffect>
                                    <p:anim calcmode="lin" valueType="num">
                                      <p:cBhvr>
                                        <p:cTn id="103" dur="250" fill="hold"/>
                                        <p:tgtEl>
                                          <p:spTgt spid="24"/>
                                        </p:tgtEl>
                                        <p:attrNameLst>
                                          <p:attrName>ppt_x</p:attrName>
                                        </p:attrNameLst>
                                      </p:cBhvr>
                                      <p:tavLst>
                                        <p:tav tm="0">
                                          <p:val>
                                            <p:strVal val="#ppt_x"/>
                                          </p:val>
                                        </p:tav>
                                        <p:tav tm="100000">
                                          <p:val>
                                            <p:strVal val="#ppt_x"/>
                                          </p:val>
                                        </p:tav>
                                      </p:tavLst>
                                    </p:anim>
                                    <p:anim calcmode="lin" valueType="num">
                                      <p:cBhvr>
                                        <p:cTn id="104" dur="250" fill="hold"/>
                                        <p:tgtEl>
                                          <p:spTgt spid="24"/>
                                        </p:tgtEl>
                                        <p:attrNameLst>
                                          <p:attrName>ppt_y</p:attrName>
                                        </p:attrNameLst>
                                      </p:cBhvr>
                                      <p:tavLst>
                                        <p:tav tm="0">
                                          <p:val>
                                            <p:strVal val="#ppt_y+.1"/>
                                          </p:val>
                                        </p:tav>
                                        <p:tav tm="100000">
                                          <p:val>
                                            <p:strVal val="#ppt_y"/>
                                          </p:val>
                                        </p:tav>
                                      </p:tavLst>
                                    </p:anim>
                                  </p:childTnLst>
                                </p:cTn>
                              </p:par>
                            </p:childTnLst>
                          </p:cTn>
                        </p:par>
                        <p:par>
                          <p:cTn id="105" fill="hold">
                            <p:stCondLst>
                              <p:cond delay="1200"/>
                            </p:stCondLst>
                            <p:childTnLst>
                              <p:par>
                                <p:cTn id="106" presetID="41" presetClass="entr" presetSubtype="0" fill="hold" grpId="0" nodeType="afterEffect">
                                  <p:stCondLst>
                                    <p:cond delay="0"/>
                                  </p:stCondLst>
                                  <p:iterate type="lt">
                                    <p:tmPct val="10000"/>
                                  </p:iterate>
                                  <p:childTnLst>
                                    <p:set>
                                      <p:cBhvr>
                                        <p:cTn id="107" dur="1" fill="hold">
                                          <p:stCondLst>
                                            <p:cond delay="0"/>
                                          </p:stCondLst>
                                        </p:cTn>
                                        <p:tgtEl>
                                          <p:spTgt spid="28"/>
                                        </p:tgtEl>
                                        <p:attrNameLst>
                                          <p:attrName>style.visibility</p:attrName>
                                        </p:attrNameLst>
                                      </p:cBhvr>
                                      <p:to>
                                        <p:strVal val="visible"/>
                                      </p:to>
                                    </p:set>
                                    <p:anim calcmode="lin" valueType="num">
                                      <p:cBhvr>
                                        <p:cTn id="108" dur="25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09" dur="250" fill="hold"/>
                                        <p:tgtEl>
                                          <p:spTgt spid="28"/>
                                        </p:tgtEl>
                                        <p:attrNameLst>
                                          <p:attrName>ppt_y</p:attrName>
                                        </p:attrNameLst>
                                      </p:cBhvr>
                                      <p:tavLst>
                                        <p:tav tm="0">
                                          <p:val>
                                            <p:strVal val="#ppt_y"/>
                                          </p:val>
                                        </p:tav>
                                        <p:tav tm="100000">
                                          <p:val>
                                            <p:strVal val="#ppt_y"/>
                                          </p:val>
                                        </p:tav>
                                      </p:tavLst>
                                    </p:anim>
                                    <p:anim calcmode="lin" valueType="num">
                                      <p:cBhvr>
                                        <p:cTn id="110" dur="25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11" dur="25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12" dur="250" tmFilter="0,0; .5, 1; 1, 1"/>
                                        <p:tgtEl>
                                          <p:spTgt spid="28"/>
                                        </p:tgtEl>
                                      </p:cBhvr>
                                    </p:animEffect>
                                  </p:childTnLst>
                                </p:cTn>
                              </p:par>
                            </p:childTnLst>
                          </p:cTn>
                        </p:par>
                        <p:par>
                          <p:cTn id="113" fill="hold">
                            <p:stCondLst>
                              <p:cond delay="1650"/>
                            </p:stCondLst>
                            <p:childTnLst>
                              <p:par>
                                <p:cTn id="114" presetID="22" presetClass="entr" presetSubtype="8" fill="hold" nodeType="afterEffect">
                                  <p:stCondLst>
                                    <p:cond delay="0"/>
                                  </p:stCondLst>
                                  <p:childTnLst>
                                    <p:set>
                                      <p:cBhvr>
                                        <p:cTn id="115" dur="1" fill="hold">
                                          <p:stCondLst>
                                            <p:cond delay="0"/>
                                          </p:stCondLst>
                                        </p:cTn>
                                        <p:tgtEl>
                                          <p:spTgt spid="30"/>
                                        </p:tgtEl>
                                        <p:attrNameLst>
                                          <p:attrName>style.visibility</p:attrName>
                                        </p:attrNameLst>
                                      </p:cBhvr>
                                      <p:to>
                                        <p:strVal val="visible"/>
                                      </p:to>
                                    </p:set>
                                    <p:animEffect transition="in" filter="wipe(left)">
                                      <p:cBhvr>
                                        <p:cTn id="116" dur="250"/>
                                        <p:tgtEl>
                                          <p:spTgt spid="30"/>
                                        </p:tgtEl>
                                      </p:cBhvr>
                                    </p:animEffect>
                                  </p:childTnLst>
                                </p:cTn>
                              </p:par>
                            </p:childTnLst>
                          </p:cTn>
                        </p:par>
                        <p:par>
                          <p:cTn id="117" fill="hold">
                            <p:stCondLst>
                              <p:cond delay="1900"/>
                            </p:stCondLst>
                            <p:childTnLst>
                              <p:par>
                                <p:cTn id="118" presetID="47" presetClass="entr" presetSubtype="0" fill="hold" grpId="0" nodeType="afterEffect">
                                  <p:stCondLst>
                                    <p:cond delay="0"/>
                                  </p:stCondLst>
                                  <p:childTnLst>
                                    <p:set>
                                      <p:cBhvr>
                                        <p:cTn id="119" dur="1" fill="hold">
                                          <p:stCondLst>
                                            <p:cond delay="0"/>
                                          </p:stCondLst>
                                        </p:cTn>
                                        <p:tgtEl>
                                          <p:spTgt spid="29"/>
                                        </p:tgtEl>
                                        <p:attrNameLst>
                                          <p:attrName>style.visibility</p:attrName>
                                        </p:attrNameLst>
                                      </p:cBhvr>
                                      <p:to>
                                        <p:strVal val="visible"/>
                                      </p:to>
                                    </p:set>
                                    <p:animEffect transition="in" filter="fade">
                                      <p:cBhvr>
                                        <p:cTn id="120" dur="250"/>
                                        <p:tgtEl>
                                          <p:spTgt spid="29"/>
                                        </p:tgtEl>
                                      </p:cBhvr>
                                    </p:animEffect>
                                    <p:anim calcmode="lin" valueType="num">
                                      <p:cBhvr>
                                        <p:cTn id="121" dur="250" fill="hold"/>
                                        <p:tgtEl>
                                          <p:spTgt spid="29"/>
                                        </p:tgtEl>
                                        <p:attrNameLst>
                                          <p:attrName>ppt_x</p:attrName>
                                        </p:attrNameLst>
                                      </p:cBhvr>
                                      <p:tavLst>
                                        <p:tav tm="0">
                                          <p:val>
                                            <p:strVal val="#ppt_x"/>
                                          </p:val>
                                        </p:tav>
                                        <p:tav tm="100000">
                                          <p:val>
                                            <p:strVal val="#ppt_x"/>
                                          </p:val>
                                        </p:tav>
                                      </p:tavLst>
                                    </p:anim>
                                    <p:anim calcmode="lin" valueType="num">
                                      <p:cBhvr>
                                        <p:cTn id="122" dur="250" fill="hold"/>
                                        <p:tgtEl>
                                          <p:spTgt spid="29"/>
                                        </p:tgtEl>
                                        <p:attrNameLst>
                                          <p:attrName>ppt_y</p:attrName>
                                        </p:attrNameLst>
                                      </p:cBhvr>
                                      <p:tavLst>
                                        <p:tav tm="0">
                                          <p:val>
                                            <p:strVal val="#ppt_y-.1"/>
                                          </p:val>
                                        </p:tav>
                                        <p:tav tm="100000">
                                          <p:val>
                                            <p:strVal val="#ppt_y"/>
                                          </p:val>
                                        </p:tav>
                                      </p:tavLst>
                                    </p:anim>
                                  </p:childTnLst>
                                </p:cTn>
                              </p:par>
                              <p:par>
                                <p:cTn id="123" presetID="10" presetClass="entr" presetSubtype="0" fill="hold" nodeType="withEffect">
                                  <p:stCondLst>
                                    <p:cond delay="0"/>
                                  </p:stCondLst>
                                  <p:childTnLst>
                                    <p:set>
                                      <p:cBhvr>
                                        <p:cTn id="124" dur="1" fill="hold">
                                          <p:stCondLst>
                                            <p:cond delay="0"/>
                                          </p:stCondLst>
                                        </p:cTn>
                                        <p:tgtEl>
                                          <p:spTgt spid="3"/>
                                        </p:tgtEl>
                                        <p:attrNameLst>
                                          <p:attrName>style.visibility</p:attrName>
                                        </p:attrNameLst>
                                      </p:cBhvr>
                                      <p:to>
                                        <p:strVal val="visible"/>
                                      </p:to>
                                    </p:set>
                                    <p:animEffect transition="in" filter="fade">
                                      <p:cBhvr>
                                        <p:cTn id="125"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8" grpId="0"/>
      <p:bldP spid="2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5"/>
          <p:cNvSpPr/>
          <p:nvPr/>
        </p:nvSpPr>
        <p:spPr bwMode="auto">
          <a:xfrm>
            <a:off x="1744554" y="1383227"/>
            <a:ext cx="2111471" cy="4159477"/>
          </a:xfrm>
          <a:custGeom>
            <a:avLst/>
            <a:gdLst>
              <a:gd name="T0" fmla="*/ 594 w 4434"/>
              <a:gd name="T1" fmla="*/ 57 h 8717"/>
              <a:gd name="T2" fmla="*/ 4102 w 4434"/>
              <a:gd name="T3" fmla="*/ 715 h 8717"/>
              <a:gd name="T4" fmla="*/ 4434 w 4434"/>
              <a:gd name="T5" fmla="*/ 1130 h 8717"/>
              <a:gd name="T6" fmla="*/ 4434 w 4434"/>
              <a:gd name="T7" fmla="*/ 6880 h 8717"/>
              <a:gd name="T8" fmla="*/ 4158 w 4434"/>
              <a:gd name="T9" fmla="*/ 7287 h 8717"/>
              <a:gd name="T10" fmla="*/ 685 w 4434"/>
              <a:gd name="T11" fmla="*/ 8590 h 8717"/>
              <a:gd name="T12" fmla="*/ 0 w 4434"/>
              <a:gd name="T13" fmla="*/ 8135 h 8717"/>
              <a:gd name="T14" fmla="*/ 0 w 4434"/>
              <a:gd name="T15" fmla="*/ 555 h 8717"/>
              <a:gd name="T16" fmla="*/ 594 w 4434"/>
              <a:gd name="T17" fmla="*/ 57 h 8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34" h="8717">
                <a:moveTo>
                  <a:pt x="594" y="57"/>
                </a:moveTo>
                <a:lnTo>
                  <a:pt x="4102" y="715"/>
                </a:lnTo>
                <a:cubicBezTo>
                  <a:pt x="4287" y="749"/>
                  <a:pt x="4434" y="926"/>
                  <a:pt x="4434" y="1130"/>
                </a:cubicBezTo>
                <a:lnTo>
                  <a:pt x="4434" y="6880"/>
                </a:lnTo>
                <a:cubicBezTo>
                  <a:pt x="4434" y="7095"/>
                  <a:pt x="4301" y="7234"/>
                  <a:pt x="4158" y="7287"/>
                </a:cubicBezTo>
                <a:lnTo>
                  <a:pt x="685" y="8590"/>
                </a:lnTo>
                <a:cubicBezTo>
                  <a:pt x="346" y="8717"/>
                  <a:pt x="0" y="8476"/>
                  <a:pt x="0" y="8135"/>
                </a:cubicBezTo>
                <a:lnTo>
                  <a:pt x="0" y="555"/>
                </a:lnTo>
                <a:cubicBezTo>
                  <a:pt x="0" y="223"/>
                  <a:pt x="288" y="0"/>
                  <a:pt x="594" y="57"/>
                </a:cubicBezTo>
                <a:close/>
              </a:path>
            </a:pathLst>
          </a:custGeom>
          <a:solidFill>
            <a:schemeClr val="tx2">
              <a:lumMod val="60000"/>
              <a:lumOff val="40000"/>
              <a:alpha val="64000"/>
            </a:schemeClr>
          </a:solidFill>
          <a:ln w="12700">
            <a:noFill/>
            <a:round/>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3" name="Freeform 25"/>
          <p:cNvSpPr/>
          <p:nvPr/>
        </p:nvSpPr>
        <p:spPr bwMode="auto">
          <a:xfrm>
            <a:off x="1744555" y="2017049"/>
            <a:ext cx="434477" cy="649920"/>
          </a:xfrm>
          <a:custGeom>
            <a:avLst/>
            <a:gdLst>
              <a:gd name="T0" fmla="*/ 232 w 913"/>
              <a:gd name="T1" fmla="*/ 1362 h 1362"/>
              <a:gd name="T2" fmla="*/ 0 w 913"/>
              <a:gd name="T3" fmla="*/ 1322 h 1362"/>
              <a:gd name="T4" fmla="*/ 0 w 913"/>
              <a:gd name="T5" fmla="*/ 40 h 1362"/>
              <a:gd name="T6" fmla="*/ 232 w 913"/>
              <a:gd name="T7" fmla="*/ 0 h 1362"/>
              <a:gd name="T8" fmla="*/ 913 w 913"/>
              <a:gd name="T9" fmla="*/ 681 h 1362"/>
              <a:gd name="T10" fmla="*/ 232 w 913"/>
              <a:gd name="T11" fmla="*/ 1362 h 1362"/>
            </a:gdLst>
            <a:ahLst/>
            <a:cxnLst>
              <a:cxn ang="0">
                <a:pos x="T0" y="T1"/>
              </a:cxn>
              <a:cxn ang="0">
                <a:pos x="T2" y="T3"/>
              </a:cxn>
              <a:cxn ang="0">
                <a:pos x="T4" y="T5"/>
              </a:cxn>
              <a:cxn ang="0">
                <a:pos x="T6" y="T7"/>
              </a:cxn>
              <a:cxn ang="0">
                <a:pos x="T8" y="T9"/>
              </a:cxn>
              <a:cxn ang="0">
                <a:pos x="T10" y="T11"/>
              </a:cxn>
            </a:cxnLst>
            <a:rect l="0" t="0" r="r" b="b"/>
            <a:pathLst>
              <a:path w="913" h="1362">
                <a:moveTo>
                  <a:pt x="232" y="1362"/>
                </a:moveTo>
                <a:cubicBezTo>
                  <a:pt x="150" y="1362"/>
                  <a:pt x="72" y="1348"/>
                  <a:pt x="0" y="1322"/>
                </a:cubicBezTo>
                <a:lnTo>
                  <a:pt x="0" y="40"/>
                </a:lnTo>
                <a:cubicBezTo>
                  <a:pt x="72" y="14"/>
                  <a:pt x="150" y="0"/>
                  <a:pt x="232" y="0"/>
                </a:cubicBezTo>
                <a:cubicBezTo>
                  <a:pt x="608" y="0"/>
                  <a:pt x="913" y="305"/>
                  <a:pt x="913" y="681"/>
                </a:cubicBezTo>
                <a:cubicBezTo>
                  <a:pt x="913" y="1057"/>
                  <a:pt x="608" y="1362"/>
                  <a:pt x="232" y="1362"/>
                </a:cubicBezTo>
                <a:close/>
              </a:path>
            </a:pathLst>
          </a:custGeom>
          <a:solidFill>
            <a:schemeClr val="bg2"/>
          </a:solidFill>
          <a:ln>
            <a:noFill/>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4" name="矩形 3"/>
          <p:cNvSpPr/>
          <p:nvPr/>
        </p:nvSpPr>
        <p:spPr>
          <a:xfrm>
            <a:off x="1788566" y="2112721"/>
            <a:ext cx="287928" cy="307706"/>
          </a:xfrm>
          <a:prstGeom prst="rect">
            <a:avLst/>
          </a:prstGeom>
        </p:spPr>
        <p:txBody>
          <a:bodyPr wrap="square" lIns="0" tIns="0" rIns="0" bIns="0">
            <a:spAutoFit/>
          </a:bodyPr>
          <a:lstStyle/>
          <a:p>
            <a:pPr algn="ctr"/>
            <a:r>
              <a:rPr lang="en-US" altLang="zh-CN" sz="2000" dirty="0">
                <a:solidFill>
                  <a:schemeClr val="tx1">
                    <a:lumMod val="95000"/>
                    <a:lumOff val="5000"/>
                  </a:schemeClr>
                </a:solidFill>
                <a:latin typeface="Swiss911 UCm BT" pitchFamily="34" charset="0"/>
              </a:rPr>
              <a:t>01</a:t>
            </a:r>
            <a:endParaRPr lang="zh-CN" altLang="en-US" sz="2000" dirty="0">
              <a:solidFill>
                <a:schemeClr val="tx1">
                  <a:lumMod val="95000"/>
                  <a:lumOff val="5000"/>
                </a:schemeClr>
              </a:solidFill>
              <a:latin typeface="Swiss911 UCm BT" pitchFamily="34" charset="0"/>
            </a:endParaRPr>
          </a:p>
        </p:txBody>
      </p:sp>
      <p:sp>
        <p:nvSpPr>
          <p:cNvPr id="5" name="TextBox 4"/>
          <p:cNvSpPr txBox="1"/>
          <p:nvPr/>
        </p:nvSpPr>
        <p:spPr>
          <a:xfrm>
            <a:off x="2058844" y="2666969"/>
            <a:ext cx="1505072" cy="2285273"/>
          </a:xfrm>
          <a:prstGeom prst="rect">
            <a:avLst/>
          </a:prstGeom>
          <a:noFill/>
        </p:spPr>
        <p:txBody>
          <a:bodyPr wrap="square" lIns="121889" tIns="60944" rIns="121889" bIns="60944" rtlCol="0">
            <a:spAutoFit/>
          </a:bodyPr>
          <a:lstStyle/>
          <a:p>
            <a:pPr algn="just">
              <a:lnSpc>
                <a:spcPts val="1735"/>
              </a:lnSpc>
            </a:pPr>
            <a:r>
              <a:rPr lang="zh-CN" altLang="en-US" sz="1200" dirty="0">
                <a:solidFill>
                  <a:schemeClr val="tx1">
                    <a:lumMod val="95000"/>
                    <a:lumOff val="5000"/>
                  </a:schemeClr>
                </a:solidFill>
                <a:latin typeface="方正兰亭纤黑简体" pitchFamily="65" charset="-122"/>
                <a:ea typeface="方正兰亭纤黑简体" pitchFamily="65" charset="-122"/>
              </a:rPr>
              <a:t>优势：操作简单、管理方便、赠送域名、自主管理、无限空间、智能化等。</a:t>
            </a:r>
            <a:endParaRPr lang="en-US" altLang="zh-CN" sz="1200" dirty="0">
              <a:solidFill>
                <a:schemeClr val="tx1">
                  <a:lumMod val="95000"/>
                  <a:lumOff val="5000"/>
                </a:schemeClr>
              </a:solidFill>
              <a:latin typeface="方正兰亭纤黑简体" pitchFamily="65" charset="-122"/>
              <a:ea typeface="方正兰亭纤黑简体" pitchFamily="65" charset="-122"/>
            </a:endParaRPr>
          </a:p>
          <a:p>
            <a:pPr algn="just">
              <a:lnSpc>
                <a:spcPts val="1735"/>
              </a:lnSpc>
            </a:pPr>
            <a:endParaRPr lang="en-US" altLang="zh-CN" sz="1200" dirty="0">
              <a:solidFill>
                <a:schemeClr val="tx1">
                  <a:lumMod val="95000"/>
                  <a:lumOff val="5000"/>
                </a:schemeClr>
              </a:solidFill>
              <a:latin typeface="方正兰亭纤黑简体" pitchFamily="65" charset="-122"/>
              <a:ea typeface="方正兰亭纤黑简体" pitchFamily="65" charset="-122"/>
            </a:endParaRPr>
          </a:p>
          <a:p>
            <a:pPr algn="just">
              <a:lnSpc>
                <a:spcPts val="1735"/>
              </a:lnSpc>
            </a:pPr>
            <a:r>
              <a:rPr lang="zh-CN" altLang="en-US" sz="1200" dirty="0">
                <a:solidFill>
                  <a:schemeClr val="tx1">
                    <a:lumMod val="95000"/>
                    <a:lumOff val="5000"/>
                  </a:schemeClr>
                </a:solidFill>
                <a:latin typeface="方正兰亭纤黑简体" pitchFamily="65" charset="-122"/>
                <a:ea typeface="方正兰亭纤黑简体" pitchFamily="65" charset="-122"/>
              </a:rPr>
              <a:t>网页登陆方式麻烦，大多数用户都不会接受。此外，作为一款跑腿软件，网页方式也不适合。</a:t>
            </a:r>
            <a:endParaRPr lang="en-US" altLang="zh-CN" sz="1200" dirty="0">
              <a:solidFill>
                <a:schemeClr val="tx1">
                  <a:lumMod val="95000"/>
                  <a:lumOff val="5000"/>
                </a:schemeClr>
              </a:solidFill>
              <a:latin typeface="方正兰亭纤黑简体" pitchFamily="65" charset="-122"/>
              <a:ea typeface="方正兰亭纤黑简体" pitchFamily="65" charset="-122"/>
            </a:endParaRPr>
          </a:p>
        </p:txBody>
      </p:sp>
      <p:sp>
        <p:nvSpPr>
          <p:cNvPr id="6" name="TextBox 5"/>
          <p:cNvSpPr txBox="1"/>
          <p:nvPr/>
        </p:nvSpPr>
        <p:spPr>
          <a:xfrm>
            <a:off x="2157962" y="2083071"/>
            <a:ext cx="1402630" cy="446244"/>
          </a:xfrm>
          <a:prstGeom prst="rect">
            <a:avLst/>
          </a:prstGeom>
          <a:noFill/>
        </p:spPr>
        <p:txBody>
          <a:bodyPr wrap="none" lIns="121889" tIns="60944" rIns="121889" bIns="60944" rtlCol="0">
            <a:spAutoFit/>
          </a:bodyPr>
          <a:lstStyle/>
          <a:p>
            <a:pPr algn="ctr"/>
            <a:r>
              <a:rPr lang="en-US" altLang="zh-CN" sz="2100" dirty="0">
                <a:solidFill>
                  <a:schemeClr val="tx1">
                    <a:lumMod val="95000"/>
                    <a:lumOff val="5000"/>
                  </a:schemeClr>
                </a:solidFill>
                <a:latin typeface="方正兰亭准黑_GBK" pitchFamily="2" charset="-122"/>
                <a:ea typeface="方正兰亭准黑_GBK" pitchFamily="2" charset="-122"/>
              </a:rPr>
              <a:t>WAP	</a:t>
            </a:r>
            <a:r>
              <a:rPr lang="zh-CN" altLang="en-US" sz="2100" dirty="0">
                <a:solidFill>
                  <a:schemeClr val="tx1">
                    <a:lumMod val="95000"/>
                    <a:lumOff val="5000"/>
                  </a:schemeClr>
                </a:solidFill>
                <a:latin typeface="方正兰亭准黑_GBK" pitchFamily="2" charset="-122"/>
                <a:ea typeface="方正兰亭准黑_GBK" pitchFamily="2" charset="-122"/>
              </a:rPr>
              <a:t>网页</a:t>
            </a:r>
          </a:p>
        </p:txBody>
      </p:sp>
      <p:sp>
        <p:nvSpPr>
          <p:cNvPr id="7" name="Freeform 5"/>
          <p:cNvSpPr/>
          <p:nvPr/>
        </p:nvSpPr>
        <p:spPr bwMode="auto">
          <a:xfrm>
            <a:off x="5161483" y="1383227"/>
            <a:ext cx="2111471" cy="4159477"/>
          </a:xfrm>
          <a:custGeom>
            <a:avLst/>
            <a:gdLst>
              <a:gd name="T0" fmla="*/ 594 w 4434"/>
              <a:gd name="T1" fmla="*/ 57 h 8717"/>
              <a:gd name="T2" fmla="*/ 4102 w 4434"/>
              <a:gd name="T3" fmla="*/ 715 h 8717"/>
              <a:gd name="T4" fmla="*/ 4434 w 4434"/>
              <a:gd name="T5" fmla="*/ 1130 h 8717"/>
              <a:gd name="T6" fmla="*/ 4434 w 4434"/>
              <a:gd name="T7" fmla="*/ 6880 h 8717"/>
              <a:gd name="T8" fmla="*/ 4158 w 4434"/>
              <a:gd name="T9" fmla="*/ 7287 h 8717"/>
              <a:gd name="T10" fmla="*/ 685 w 4434"/>
              <a:gd name="T11" fmla="*/ 8590 h 8717"/>
              <a:gd name="T12" fmla="*/ 0 w 4434"/>
              <a:gd name="T13" fmla="*/ 8135 h 8717"/>
              <a:gd name="T14" fmla="*/ 0 w 4434"/>
              <a:gd name="T15" fmla="*/ 555 h 8717"/>
              <a:gd name="T16" fmla="*/ 594 w 4434"/>
              <a:gd name="T17" fmla="*/ 57 h 8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34" h="8717">
                <a:moveTo>
                  <a:pt x="594" y="57"/>
                </a:moveTo>
                <a:lnTo>
                  <a:pt x="4102" y="715"/>
                </a:lnTo>
                <a:cubicBezTo>
                  <a:pt x="4287" y="749"/>
                  <a:pt x="4434" y="926"/>
                  <a:pt x="4434" y="1130"/>
                </a:cubicBezTo>
                <a:lnTo>
                  <a:pt x="4434" y="6880"/>
                </a:lnTo>
                <a:cubicBezTo>
                  <a:pt x="4434" y="7095"/>
                  <a:pt x="4301" y="7234"/>
                  <a:pt x="4158" y="7287"/>
                </a:cubicBezTo>
                <a:lnTo>
                  <a:pt x="685" y="8590"/>
                </a:lnTo>
                <a:cubicBezTo>
                  <a:pt x="346" y="8717"/>
                  <a:pt x="0" y="8476"/>
                  <a:pt x="0" y="8135"/>
                </a:cubicBezTo>
                <a:lnTo>
                  <a:pt x="0" y="555"/>
                </a:lnTo>
                <a:cubicBezTo>
                  <a:pt x="0" y="223"/>
                  <a:pt x="288" y="0"/>
                  <a:pt x="594" y="57"/>
                </a:cubicBezTo>
                <a:close/>
              </a:path>
            </a:pathLst>
          </a:custGeom>
          <a:solidFill>
            <a:schemeClr val="tx2">
              <a:lumMod val="60000"/>
              <a:lumOff val="40000"/>
            </a:schemeClr>
          </a:solidFill>
          <a:ln w="12700">
            <a:noFill/>
            <a:round/>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8" name="Freeform 25"/>
          <p:cNvSpPr/>
          <p:nvPr/>
        </p:nvSpPr>
        <p:spPr bwMode="auto">
          <a:xfrm>
            <a:off x="5161483" y="2017049"/>
            <a:ext cx="434477" cy="649920"/>
          </a:xfrm>
          <a:custGeom>
            <a:avLst/>
            <a:gdLst>
              <a:gd name="T0" fmla="*/ 232 w 913"/>
              <a:gd name="T1" fmla="*/ 1362 h 1362"/>
              <a:gd name="T2" fmla="*/ 0 w 913"/>
              <a:gd name="T3" fmla="*/ 1322 h 1362"/>
              <a:gd name="T4" fmla="*/ 0 w 913"/>
              <a:gd name="T5" fmla="*/ 40 h 1362"/>
              <a:gd name="T6" fmla="*/ 232 w 913"/>
              <a:gd name="T7" fmla="*/ 0 h 1362"/>
              <a:gd name="T8" fmla="*/ 913 w 913"/>
              <a:gd name="T9" fmla="*/ 681 h 1362"/>
              <a:gd name="T10" fmla="*/ 232 w 913"/>
              <a:gd name="T11" fmla="*/ 1362 h 1362"/>
            </a:gdLst>
            <a:ahLst/>
            <a:cxnLst>
              <a:cxn ang="0">
                <a:pos x="T0" y="T1"/>
              </a:cxn>
              <a:cxn ang="0">
                <a:pos x="T2" y="T3"/>
              </a:cxn>
              <a:cxn ang="0">
                <a:pos x="T4" y="T5"/>
              </a:cxn>
              <a:cxn ang="0">
                <a:pos x="T6" y="T7"/>
              </a:cxn>
              <a:cxn ang="0">
                <a:pos x="T8" y="T9"/>
              </a:cxn>
              <a:cxn ang="0">
                <a:pos x="T10" y="T11"/>
              </a:cxn>
            </a:cxnLst>
            <a:rect l="0" t="0" r="r" b="b"/>
            <a:pathLst>
              <a:path w="913" h="1362">
                <a:moveTo>
                  <a:pt x="232" y="1362"/>
                </a:moveTo>
                <a:cubicBezTo>
                  <a:pt x="150" y="1362"/>
                  <a:pt x="72" y="1348"/>
                  <a:pt x="0" y="1322"/>
                </a:cubicBezTo>
                <a:lnTo>
                  <a:pt x="0" y="40"/>
                </a:lnTo>
                <a:cubicBezTo>
                  <a:pt x="72" y="14"/>
                  <a:pt x="150" y="0"/>
                  <a:pt x="232" y="0"/>
                </a:cubicBezTo>
                <a:cubicBezTo>
                  <a:pt x="608" y="0"/>
                  <a:pt x="913" y="305"/>
                  <a:pt x="913" y="681"/>
                </a:cubicBezTo>
                <a:cubicBezTo>
                  <a:pt x="913" y="1057"/>
                  <a:pt x="608" y="1362"/>
                  <a:pt x="232" y="1362"/>
                </a:cubicBezTo>
                <a:close/>
              </a:path>
            </a:pathLst>
          </a:custGeom>
          <a:solidFill>
            <a:schemeClr val="accent1">
              <a:lumMod val="75000"/>
            </a:schemeClr>
          </a:solidFill>
          <a:ln>
            <a:noFill/>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9" name="矩形 8"/>
          <p:cNvSpPr/>
          <p:nvPr/>
        </p:nvSpPr>
        <p:spPr>
          <a:xfrm>
            <a:off x="5205496" y="2112721"/>
            <a:ext cx="287928" cy="307706"/>
          </a:xfrm>
          <a:prstGeom prst="rect">
            <a:avLst/>
          </a:prstGeom>
        </p:spPr>
        <p:txBody>
          <a:bodyPr wrap="square" lIns="0" tIns="0" rIns="0" bIns="0">
            <a:spAutoFit/>
          </a:bodyPr>
          <a:lstStyle/>
          <a:p>
            <a:pPr algn="ctr"/>
            <a:r>
              <a:rPr lang="en-US" altLang="zh-CN" sz="2000" dirty="0">
                <a:solidFill>
                  <a:schemeClr val="tx1">
                    <a:lumMod val="95000"/>
                    <a:lumOff val="5000"/>
                  </a:schemeClr>
                </a:solidFill>
                <a:latin typeface="Swiss911 UCm BT" pitchFamily="34" charset="0"/>
              </a:rPr>
              <a:t>02</a:t>
            </a:r>
            <a:endParaRPr lang="zh-CN" altLang="en-US" sz="2000" dirty="0">
              <a:solidFill>
                <a:schemeClr val="tx1">
                  <a:lumMod val="95000"/>
                  <a:lumOff val="5000"/>
                </a:schemeClr>
              </a:solidFill>
              <a:latin typeface="Swiss911 UCm BT" pitchFamily="34" charset="0"/>
            </a:endParaRPr>
          </a:p>
        </p:txBody>
      </p:sp>
      <p:sp>
        <p:nvSpPr>
          <p:cNvPr id="10" name="TextBox 9"/>
          <p:cNvSpPr txBox="1"/>
          <p:nvPr/>
        </p:nvSpPr>
        <p:spPr>
          <a:xfrm>
            <a:off x="5479954" y="2979933"/>
            <a:ext cx="1505072" cy="1849256"/>
          </a:xfrm>
          <a:prstGeom prst="rect">
            <a:avLst/>
          </a:prstGeom>
          <a:noFill/>
        </p:spPr>
        <p:txBody>
          <a:bodyPr wrap="square" lIns="121889" tIns="60944" rIns="121889" bIns="60944" rtlCol="0">
            <a:spAutoFit/>
          </a:bodyPr>
          <a:lstStyle/>
          <a:p>
            <a:pPr algn="just">
              <a:lnSpc>
                <a:spcPts val="1735"/>
              </a:lnSpc>
            </a:pPr>
            <a:r>
              <a:rPr lang="zh-CN" altLang="en-US" sz="1200" dirty="0">
                <a:solidFill>
                  <a:schemeClr val="tx1">
                    <a:lumMod val="95000"/>
                    <a:lumOff val="5000"/>
                  </a:schemeClr>
                </a:solidFill>
                <a:latin typeface="方正兰亭纤黑简体" pitchFamily="65" charset="-122"/>
                <a:ea typeface="方正兰亭纤黑简体" pitchFamily="65" charset="-122"/>
              </a:rPr>
              <a:t>用户体验良好，最适合作为跑腿软件的表现形式。</a:t>
            </a:r>
          </a:p>
          <a:p>
            <a:pPr algn="just">
              <a:lnSpc>
                <a:spcPts val="1735"/>
              </a:lnSpc>
            </a:pPr>
            <a:r>
              <a:rPr lang="zh-CN" altLang="en-US" sz="1200" dirty="0">
                <a:solidFill>
                  <a:schemeClr val="tx1">
                    <a:lumMod val="95000"/>
                    <a:lumOff val="5000"/>
                  </a:schemeClr>
                </a:solidFill>
                <a:latin typeface="方正兰亭纤黑简体" pitchFamily="65" charset="-122"/>
                <a:ea typeface="方正兰亭纤黑简体" pitchFamily="65" charset="-122"/>
              </a:rPr>
              <a:t>由于暂定范围仅限在浙大城市学院，受用群众小，大多数用户接受度不好，且开发成本比较大。</a:t>
            </a:r>
            <a:endParaRPr lang="en-US" altLang="zh-CN" sz="1200" dirty="0">
              <a:solidFill>
                <a:schemeClr val="tx1">
                  <a:lumMod val="95000"/>
                  <a:lumOff val="5000"/>
                </a:schemeClr>
              </a:solidFill>
              <a:latin typeface="方正兰亭纤黑简体" pitchFamily="65" charset="-122"/>
              <a:ea typeface="方正兰亭纤黑简体" pitchFamily="65" charset="-122"/>
            </a:endParaRPr>
          </a:p>
        </p:txBody>
      </p:sp>
      <p:sp>
        <p:nvSpPr>
          <p:cNvPr id="11" name="TextBox 10"/>
          <p:cNvSpPr txBox="1"/>
          <p:nvPr/>
        </p:nvSpPr>
        <p:spPr>
          <a:xfrm>
            <a:off x="5574892" y="2086847"/>
            <a:ext cx="765532" cy="446244"/>
          </a:xfrm>
          <a:prstGeom prst="rect">
            <a:avLst/>
          </a:prstGeom>
          <a:noFill/>
        </p:spPr>
        <p:txBody>
          <a:bodyPr wrap="none" lIns="121889" tIns="60944" rIns="121889" bIns="60944" rtlCol="0">
            <a:spAutoFit/>
          </a:bodyPr>
          <a:lstStyle/>
          <a:p>
            <a:pPr algn="ctr"/>
            <a:r>
              <a:rPr lang="en-US" altLang="zh-CN" sz="2100" dirty="0">
                <a:solidFill>
                  <a:schemeClr val="tx1">
                    <a:lumMod val="95000"/>
                    <a:lumOff val="5000"/>
                  </a:schemeClr>
                </a:solidFill>
                <a:latin typeface="方正兰亭准黑_GBK" pitchFamily="2" charset="-122"/>
                <a:ea typeface="方正兰亭准黑_GBK" pitchFamily="2" charset="-122"/>
              </a:rPr>
              <a:t>APP</a:t>
            </a:r>
            <a:endParaRPr lang="zh-CN" altLang="en-US" sz="2100" dirty="0">
              <a:solidFill>
                <a:schemeClr val="tx1">
                  <a:lumMod val="95000"/>
                  <a:lumOff val="5000"/>
                </a:schemeClr>
              </a:solidFill>
              <a:latin typeface="方正兰亭准黑_GBK" pitchFamily="2" charset="-122"/>
              <a:ea typeface="方正兰亭准黑_GBK" pitchFamily="2" charset="-122"/>
            </a:endParaRPr>
          </a:p>
        </p:txBody>
      </p:sp>
      <p:sp>
        <p:nvSpPr>
          <p:cNvPr id="12" name="Freeform 5"/>
          <p:cNvSpPr/>
          <p:nvPr/>
        </p:nvSpPr>
        <p:spPr bwMode="auto">
          <a:xfrm>
            <a:off x="8761883" y="1422846"/>
            <a:ext cx="2111471" cy="4159477"/>
          </a:xfrm>
          <a:custGeom>
            <a:avLst/>
            <a:gdLst>
              <a:gd name="T0" fmla="*/ 594 w 4434"/>
              <a:gd name="T1" fmla="*/ 57 h 8717"/>
              <a:gd name="T2" fmla="*/ 4102 w 4434"/>
              <a:gd name="T3" fmla="*/ 715 h 8717"/>
              <a:gd name="T4" fmla="*/ 4434 w 4434"/>
              <a:gd name="T5" fmla="*/ 1130 h 8717"/>
              <a:gd name="T6" fmla="*/ 4434 w 4434"/>
              <a:gd name="T7" fmla="*/ 6880 h 8717"/>
              <a:gd name="T8" fmla="*/ 4158 w 4434"/>
              <a:gd name="T9" fmla="*/ 7287 h 8717"/>
              <a:gd name="T10" fmla="*/ 685 w 4434"/>
              <a:gd name="T11" fmla="*/ 8590 h 8717"/>
              <a:gd name="T12" fmla="*/ 0 w 4434"/>
              <a:gd name="T13" fmla="*/ 8135 h 8717"/>
              <a:gd name="T14" fmla="*/ 0 w 4434"/>
              <a:gd name="T15" fmla="*/ 555 h 8717"/>
              <a:gd name="T16" fmla="*/ 594 w 4434"/>
              <a:gd name="T17" fmla="*/ 57 h 87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34" h="8717">
                <a:moveTo>
                  <a:pt x="594" y="57"/>
                </a:moveTo>
                <a:lnTo>
                  <a:pt x="4102" y="715"/>
                </a:lnTo>
                <a:cubicBezTo>
                  <a:pt x="4287" y="749"/>
                  <a:pt x="4434" y="926"/>
                  <a:pt x="4434" y="1130"/>
                </a:cubicBezTo>
                <a:lnTo>
                  <a:pt x="4434" y="6880"/>
                </a:lnTo>
                <a:cubicBezTo>
                  <a:pt x="4434" y="7095"/>
                  <a:pt x="4301" y="7234"/>
                  <a:pt x="4158" y="7287"/>
                </a:cubicBezTo>
                <a:lnTo>
                  <a:pt x="685" y="8590"/>
                </a:lnTo>
                <a:cubicBezTo>
                  <a:pt x="346" y="8717"/>
                  <a:pt x="0" y="8476"/>
                  <a:pt x="0" y="8135"/>
                </a:cubicBezTo>
                <a:lnTo>
                  <a:pt x="0" y="555"/>
                </a:lnTo>
                <a:cubicBezTo>
                  <a:pt x="0" y="223"/>
                  <a:pt x="288" y="0"/>
                  <a:pt x="594" y="57"/>
                </a:cubicBezTo>
                <a:close/>
              </a:path>
            </a:pathLst>
          </a:custGeom>
          <a:solidFill>
            <a:schemeClr val="tx2">
              <a:lumMod val="60000"/>
              <a:lumOff val="40000"/>
              <a:alpha val="64000"/>
            </a:schemeClr>
          </a:solidFill>
          <a:ln w="12700">
            <a:noFill/>
            <a:round/>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13" name="Freeform 25"/>
          <p:cNvSpPr/>
          <p:nvPr/>
        </p:nvSpPr>
        <p:spPr bwMode="auto">
          <a:xfrm>
            <a:off x="8761883" y="2056668"/>
            <a:ext cx="434477" cy="649920"/>
          </a:xfrm>
          <a:custGeom>
            <a:avLst/>
            <a:gdLst>
              <a:gd name="T0" fmla="*/ 232 w 913"/>
              <a:gd name="T1" fmla="*/ 1362 h 1362"/>
              <a:gd name="T2" fmla="*/ 0 w 913"/>
              <a:gd name="T3" fmla="*/ 1322 h 1362"/>
              <a:gd name="T4" fmla="*/ 0 w 913"/>
              <a:gd name="T5" fmla="*/ 40 h 1362"/>
              <a:gd name="T6" fmla="*/ 232 w 913"/>
              <a:gd name="T7" fmla="*/ 0 h 1362"/>
              <a:gd name="T8" fmla="*/ 913 w 913"/>
              <a:gd name="T9" fmla="*/ 681 h 1362"/>
              <a:gd name="T10" fmla="*/ 232 w 913"/>
              <a:gd name="T11" fmla="*/ 1362 h 1362"/>
            </a:gdLst>
            <a:ahLst/>
            <a:cxnLst>
              <a:cxn ang="0">
                <a:pos x="T0" y="T1"/>
              </a:cxn>
              <a:cxn ang="0">
                <a:pos x="T2" y="T3"/>
              </a:cxn>
              <a:cxn ang="0">
                <a:pos x="T4" y="T5"/>
              </a:cxn>
              <a:cxn ang="0">
                <a:pos x="T6" y="T7"/>
              </a:cxn>
              <a:cxn ang="0">
                <a:pos x="T8" y="T9"/>
              </a:cxn>
              <a:cxn ang="0">
                <a:pos x="T10" y="T11"/>
              </a:cxn>
            </a:cxnLst>
            <a:rect l="0" t="0" r="r" b="b"/>
            <a:pathLst>
              <a:path w="913" h="1362">
                <a:moveTo>
                  <a:pt x="232" y="1362"/>
                </a:moveTo>
                <a:cubicBezTo>
                  <a:pt x="150" y="1362"/>
                  <a:pt x="72" y="1348"/>
                  <a:pt x="0" y="1322"/>
                </a:cubicBezTo>
                <a:lnTo>
                  <a:pt x="0" y="40"/>
                </a:lnTo>
                <a:cubicBezTo>
                  <a:pt x="72" y="14"/>
                  <a:pt x="150" y="0"/>
                  <a:pt x="232" y="0"/>
                </a:cubicBezTo>
                <a:cubicBezTo>
                  <a:pt x="608" y="0"/>
                  <a:pt x="913" y="305"/>
                  <a:pt x="913" y="681"/>
                </a:cubicBezTo>
                <a:cubicBezTo>
                  <a:pt x="913" y="1057"/>
                  <a:pt x="608" y="1362"/>
                  <a:pt x="232" y="1362"/>
                </a:cubicBezTo>
                <a:close/>
              </a:path>
            </a:pathLst>
          </a:custGeom>
          <a:solidFill>
            <a:schemeClr val="bg2"/>
          </a:solidFill>
          <a:ln>
            <a:noFill/>
          </a:ln>
        </p:spPr>
        <p:txBody>
          <a:bodyPr vert="horz" wrap="square" lIns="121889" tIns="60944" rIns="121889" bIns="60944" numCol="1" anchor="t" anchorCtr="0" compatLnSpc="1"/>
          <a:lstStyle/>
          <a:p>
            <a:endParaRPr lang="zh-CN" altLang="en-US">
              <a:solidFill>
                <a:schemeClr val="tx1">
                  <a:lumMod val="95000"/>
                  <a:lumOff val="5000"/>
                </a:schemeClr>
              </a:solidFill>
            </a:endParaRPr>
          </a:p>
        </p:txBody>
      </p:sp>
      <p:sp>
        <p:nvSpPr>
          <p:cNvPr id="14" name="矩形 13"/>
          <p:cNvSpPr/>
          <p:nvPr/>
        </p:nvSpPr>
        <p:spPr>
          <a:xfrm>
            <a:off x="8805895" y="2152340"/>
            <a:ext cx="287928" cy="307706"/>
          </a:xfrm>
          <a:prstGeom prst="rect">
            <a:avLst/>
          </a:prstGeom>
        </p:spPr>
        <p:txBody>
          <a:bodyPr wrap="square" lIns="0" tIns="0" rIns="0" bIns="0">
            <a:spAutoFit/>
          </a:bodyPr>
          <a:lstStyle/>
          <a:p>
            <a:pPr algn="ctr"/>
            <a:r>
              <a:rPr lang="en-US" altLang="zh-CN" sz="2000" dirty="0">
                <a:solidFill>
                  <a:schemeClr val="tx1">
                    <a:lumMod val="95000"/>
                    <a:lumOff val="5000"/>
                  </a:schemeClr>
                </a:solidFill>
                <a:latin typeface="Swiss911 UCm BT" pitchFamily="34" charset="0"/>
              </a:rPr>
              <a:t>03</a:t>
            </a:r>
            <a:endParaRPr lang="zh-CN" altLang="en-US" sz="2000" dirty="0">
              <a:solidFill>
                <a:schemeClr val="tx1">
                  <a:lumMod val="95000"/>
                  <a:lumOff val="5000"/>
                </a:schemeClr>
              </a:solidFill>
              <a:latin typeface="Swiss911 UCm BT" pitchFamily="34" charset="0"/>
            </a:endParaRPr>
          </a:p>
        </p:txBody>
      </p:sp>
      <p:sp>
        <p:nvSpPr>
          <p:cNvPr id="15" name="TextBox 14"/>
          <p:cNvSpPr txBox="1"/>
          <p:nvPr/>
        </p:nvSpPr>
        <p:spPr>
          <a:xfrm>
            <a:off x="9080354" y="3019552"/>
            <a:ext cx="1505072" cy="759215"/>
          </a:xfrm>
          <a:prstGeom prst="rect">
            <a:avLst/>
          </a:prstGeom>
          <a:noFill/>
        </p:spPr>
        <p:txBody>
          <a:bodyPr wrap="square" lIns="121889" tIns="60944" rIns="121889" bIns="60944" rtlCol="0">
            <a:spAutoFit/>
          </a:bodyPr>
          <a:lstStyle/>
          <a:p>
            <a:pPr algn="just">
              <a:lnSpc>
                <a:spcPts val="1735"/>
              </a:lnSpc>
            </a:pPr>
            <a:r>
              <a:rPr lang="zh-CN" altLang="en-US" sz="1200" dirty="0">
                <a:solidFill>
                  <a:schemeClr val="tx1">
                    <a:lumMod val="95000"/>
                    <a:lumOff val="5000"/>
                  </a:schemeClr>
                </a:solidFill>
                <a:latin typeface="方正兰亭纤黑简体" pitchFamily="65" charset="-122"/>
                <a:ea typeface="方正兰亭纤黑简体" pitchFamily="65" charset="-122"/>
              </a:rPr>
              <a:t>开发成本低、小程序不占用内存、用户使用方便</a:t>
            </a:r>
            <a:endParaRPr lang="en-US" altLang="zh-CN" sz="1200" dirty="0">
              <a:solidFill>
                <a:schemeClr val="tx1">
                  <a:lumMod val="95000"/>
                  <a:lumOff val="5000"/>
                </a:schemeClr>
              </a:solidFill>
              <a:latin typeface="方正兰亭纤黑简体" pitchFamily="65" charset="-122"/>
              <a:ea typeface="方正兰亭纤黑简体" pitchFamily="65" charset="-122"/>
            </a:endParaRPr>
          </a:p>
        </p:txBody>
      </p:sp>
      <p:sp>
        <p:nvSpPr>
          <p:cNvPr id="16" name="TextBox 15"/>
          <p:cNvSpPr txBox="1"/>
          <p:nvPr/>
        </p:nvSpPr>
        <p:spPr>
          <a:xfrm>
            <a:off x="9200044" y="2109690"/>
            <a:ext cx="1592681" cy="446244"/>
          </a:xfrm>
          <a:prstGeom prst="rect">
            <a:avLst/>
          </a:prstGeom>
          <a:noFill/>
        </p:spPr>
        <p:txBody>
          <a:bodyPr wrap="none" lIns="121889" tIns="60944" rIns="121889" bIns="60944" rtlCol="0">
            <a:spAutoFit/>
          </a:bodyPr>
          <a:lstStyle/>
          <a:p>
            <a:pPr algn="ctr"/>
            <a:r>
              <a:rPr lang="zh-CN" altLang="en-US" sz="2100" dirty="0">
                <a:solidFill>
                  <a:schemeClr val="tx1">
                    <a:lumMod val="95000"/>
                    <a:lumOff val="5000"/>
                  </a:schemeClr>
                </a:solidFill>
                <a:latin typeface="方正兰亭准黑_GBK" pitchFamily="2" charset="-122"/>
                <a:ea typeface="方正兰亭准黑_GBK" pitchFamily="2" charset="-122"/>
              </a:rPr>
              <a:t>微信小程序</a:t>
            </a:r>
          </a:p>
        </p:txBody>
      </p:sp>
      <p:sp>
        <p:nvSpPr>
          <p:cNvPr id="22" name="TextBox 21"/>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sz="2800" dirty="0"/>
              <a:t>系统方案</a:t>
            </a:r>
          </a:p>
        </p:txBody>
      </p:sp>
      <p:sp>
        <p:nvSpPr>
          <p:cNvPr id="23" name="乘号 22">
            <a:extLst>
              <a:ext uri="{FF2B5EF4-FFF2-40B4-BE49-F238E27FC236}">
                <a16:creationId xmlns:a16="http://schemas.microsoft.com/office/drawing/2014/main" id="{46C9E25D-369B-DCE9-E4B1-C3F354E48161}"/>
              </a:ext>
            </a:extLst>
          </p:cNvPr>
          <p:cNvSpPr/>
          <p:nvPr/>
        </p:nvSpPr>
        <p:spPr>
          <a:xfrm>
            <a:off x="1921123" y="5719326"/>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乘号 23">
            <a:extLst>
              <a:ext uri="{FF2B5EF4-FFF2-40B4-BE49-F238E27FC236}">
                <a16:creationId xmlns:a16="http://schemas.microsoft.com/office/drawing/2014/main" id="{A4D685CE-ECAE-532C-9949-A331F8119D40}"/>
              </a:ext>
            </a:extLst>
          </p:cNvPr>
          <p:cNvSpPr/>
          <p:nvPr/>
        </p:nvSpPr>
        <p:spPr>
          <a:xfrm>
            <a:off x="5500458" y="5719326"/>
            <a:ext cx="914400" cy="914400"/>
          </a:xfrm>
          <a:prstGeom prst="mathMultiply">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灯片编号占位符 25">
            <a:extLst>
              <a:ext uri="{FF2B5EF4-FFF2-40B4-BE49-F238E27FC236}">
                <a16:creationId xmlns:a16="http://schemas.microsoft.com/office/drawing/2014/main" id="{64CE85B2-7AA0-CAB9-46B7-6AC29132C56E}"/>
              </a:ext>
            </a:extLst>
          </p:cNvPr>
          <p:cNvSpPr>
            <a:spLocks noGrp="1"/>
          </p:cNvSpPr>
          <p:nvPr>
            <p:ph type="sldNum" sz="quarter" idx="12"/>
          </p:nvPr>
        </p:nvSpPr>
        <p:spPr/>
        <p:txBody>
          <a:bodyPr/>
          <a:lstStyle/>
          <a:p>
            <a:fld id="{B1464AD9-C849-45B6-BBCC-5E990A5EEF54}" type="slidenum">
              <a:rPr lang="zh-CN" altLang="en-US" smtClean="0"/>
              <a:t>10</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randombar(horizontal)">
                                      <p:cBhvr>
                                        <p:cTn id="7" dur="500"/>
                                        <p:tgtEl>
                                          <p:spTgt spid="22"/>
                                        </p:tgtEl>
                                      </p:cBhvr>
                                    </p:animEffect>
                                  </p:childTnLst>
                                </p:cTn>
                              </p:par>
                            </p:childTnLst>
                          </p:cTn>
                        </p:par>
                        <p:par>
                          <p:cTn id="8" fill="hold">
                            <p:stCondLst>
                              <p:cond delay="500"/>
                            </p:stCondLst>
                            <p:childTnLst>
                              <p:par>
                                <p:cTn id="9" presetID="52" presetClass="entr" presetSubtype="0"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Scale>
                                      <p:cBhvr>
                                        <p:cTn id="11" dur="1000" decel="50000" fill="hold">
                                          <p:stCondLst>
                                            <p:cond delay="0"/>
                                          </p:stCondLst>
                                        </p:cTn>
                                        <p:tgtEl>
                                          <p:spTgt spid="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2" dur="1000" decel="50000" fill="hold">
                                          <p:stCondLst>
                                            <p:cond delay="0"/>
                                          </p:stCondLst>
                                        </p:cTn>
                                        <p:tgtEl>
                                          <p:spTgt spid="2"/>
                                        </p:tgtEl>
                                        <p:attrNameLst>
                                          <p:attrName>ppt_x</p:attrName>
                                          <p:attrName>ppt_y</p:attrName>
                                        </p:attrNameLst>
                                      </p:cBhvr>
                                    </p:animMotion>
                                    <p:animEffect transition="in" filter="fade">
                                      <p:cBhvr>
                                        <p:cTn id="13" dur="1000"/>
                                        <p:tgtEl>
                                          <p:spTgt spid="2"/>
                                        </p:tgtEl>
                                      </p:cBhvr>
                                    </p:animEffect>
                                  </p:childTnLst>
                                </p:cTn>
                              </p:par>
                              <p:par>
                                <p:cTn id="14" presetID="52" presetClass="entr" presetSubtype="0" fill="hold" grpId="0" nodeType="withEffect">
                                  <p:stCondLst>
                                    <p:cond delay="0"/>
                                  </p:stCondLst>
                                  <p:childTnLst>
                                    <p:set>
                                      <p:cBhvr>
                                        <p:cTn id="15" dur="1" fill="hold">
                                          <p:stCondLst>
                                            <p:cond delay="0"/>
                                          </p:stCondLst>
                                        </p:cTn>
                                        <p:tgtEl>
                                          <p:spTgt spid="3"/>
                                        </p:tgtEl>
                                        <p:attrNameLst>
                                          <p:attrName>style.visibility</p:attrName>
                                        </p:attrNameLst>
                                      </p:cBhvr>
                                      <p:to>
                                        <p:strVal val="visible"/>
                                      </p:to>
                                    </p:set>
                                    <p:animScale>
                                      <p:cBhvr>
                                        <p:cTn id="16" dur="1000" decel="50000" fill="hold">
                                          <p:stCondLst>
                                            <p:cond delay="0"/>
                                          </p:stCondLst>
                                        </p:cTn>
                                        <p:tgtEl>
                                          <p:spTgt spid="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7" dur="1000" decel="50000" fill="hold">
                                          <p:stCondLst>
                                            <p:cond delay="0"/>
                                          </p:stCondLst>
                                        </p:cTn>
                                        <p:tgtEl>
                                          <p:spTgt spid="3"/>
                                        </p:tgtEl>
                                        <p:attrNameLst>
                                          <p:attrName>ppt_x</p:attrName>
                                          <p:attrName>ppt_y</p:attrName>
                                        </p:attrNameLst>
                                      </p:cBhvr>
                                    </p:animMotion>
                                    <p:animEffect transition="in" filter="fade">
                                      <p:cBhvr>
                                        <p:cTn id="18" dur="1000"/>
                                        <p:tgtEl>
                                          <p:spTgt spid="3"/>
                                        </p:tgtEl>
                                      </p:cBhvr>
                                    </p:animEffect>
                                  </p:childTnLst>
                                </p:cTn>
                              </p:par>
                              <p:par>
                                <p:cTn id="19" presetID="52" presetClass="entr" presetSubtype="0" fill="hold" grpId="0" nodeType="withEffect">
                                  <p:stCondLst>
                                    <p:cond delay="0"/>
                                  </p:stCondLst>
                                  <p:childTnLst>
                                    <p:set>
                                      <p:cBhvr>
                                        <p:cTn id="20" dur="1" fill="hold">
                                          <p:stCondLst>
                                            <p:cond delay="0"/>
                                          </p:stCondLst>
                                        </p:cTn>
                                        <p:tgtEl>
                                          <p:spTgt spid="4"/>
                                        </p:tgtEl>
                                        <p:attrNameLst>
                                          <p:attrName>style.visibility</p:attrName>
                                        </p:attrNameLst>
                                      </p:cBhvr>
                                      <p:to>
                                        <p:strVal val="visible"/>
                                      </p:to>
                                    </p:set>
                                    <p:animScale>
                                      <p:cBhvr>
                                        <p:cTn id="21" dur="1000" decel="50000" fill="hold">
                                          <p:stCondLst>
                                            <p:cond delay="0"/>
                                          </p:stCondLst>
                                        </p:cTn>
                                        <p:tgtEl>
                                          <p:spTgt spid="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2" dur="1000" decel="50000" fill="hold">
                                          <p:stCondLst>
                                            <p:cond delay="0"/>
                                          </p:stCondLst>
                                        </p:cTn>
                                        <p:tgtEl>
                                          <p:spTgt spid="4"/>
                                        </p:tgtEl>
                                        <p:attrNameLst>
                                          <p:attrName>ppt_x</p:attrName>
                                          <p:attrName>ppt_y</p:attrName>
                                        </p:attrNameLst>
                                      </p:cBhvr>
                                    </p:animMotion>
                                    <p:animEffect transition="in" filter="fade">
                                      <p:cBhvr>
                                        <p:cTn id="23" dur="1000"/>
                                        <p:tgtEl>
                                          <p:spTgt spid="4"/>
                                        </p:tgtEl>
                                      </p:cBhvr>
                                    </p:animEffect>
                                  </p:childTnLst>
                                </p:cTn>
                              </p:par>
                              <p:par>
                                <p:cTn id="24" presetID="52" presetClass="entr" presetSubtype="0" fill="hold" grpId="0" nodeType="withEffect">
                                  <p:stCondLst>
                                    <p:cond delay="0"/>
                                  </p:stCondLst>
                                  <p:childTnLst>
                                    <p:set>
                                      <p:cBhvr>
                                        <p:cTn id="25" dur="1" fill="hold">
                                          <p:stCondLst>
                                            <p:cond delay="0"/>
                                          </p:stCondLst>
                                        </p:cTn>
                                        <p:tgtEl>
                                          <p:spTgt spid="5"/>
                                        </p:tgtEl>
                                        <p:attrNameLst>
                                          <p:attrName>style.visibility</p:attrName>
                                        </p:attrNameLst>
                                      </p:cBhvr>
                                      <p:to>
                                        <p:strVal val="visible"/>
                                      </p:to>
                                    </p:set>
                                    <p:animScale>
                                      <p:cBhvr>
                                        <p:cTn id="26" dur="1000" decel="50000" fill="hold">
                                          <p:stCondLst>
                                            <p:cond delay="0"/>
                                          </p:stCondLst>
                                        </p:cTn>
                                        <p:tgtEl>
                                          <p:spTgt spid="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27" dur="1000" decel="50000" fill="hold">
                                          <p:stCondLst>
                                            <p:cond delay="0"/>
                                          </p:stCondLst>
                                        </p:cTn>
                                        <p:tgtEl>
                                          <p:spTgt spid="5"/>
                                        </p:tgtEl>
                                        <p:attrNameLst>
                                          <p:attrName>ppt_x</p:attrName>
                                          <p:attrName>ppt_y</p:attrName>
                                        </p:attrNameLst>
                                      </p:cBhvr>
                                    </p:animMotion>
                                    <p:animEffect transition="in" filter="fade">
                                      <p:cBhvr>
                                        <p:cTn id="28" dur="1000"/>
                                        <p:tgtEl>
                                          <p:spTgt spid="5"/>
                                        </p:tgtEl>
                                      </p:cBhvr>
                                    </p:animEffect>
                                  </p:childTnLst>
                                </p:cTn>
                              </p:par>
                              <p:par>
                                <p:cTn id="29" presetID="52" presetClass="entr" presetSubtype="0" fill="hold" grpId="0" nodeType="withEffect">
                                  <p:stCondLst>
                                    <p:cond delay="0"/>
                                  </p:stCondLst>
                                  <p:childTnLst>
                                    <p:set>
                                      <p:cBhvr>
                                        <p:cTn id="30" dur="1" fill="hold">
                                          <p:stCondLst>
                                            <p:cond delay="0"/>
                                          </p:stCondLst>
                                        </p:cTn>
                                        <p:tgtEl>
                                          <p:spTgt spid="6"/>
                                        </p:tgtEl>
                                        <p:attrNameLst>
                                          <p:attrName>style.visibility</p:attrName>
                                        </p:attrNameLst>
                                      </p:cBhvr>
                                      <p:to>
                                        <p:strVal val="visible"/>
                                      </p:to>
                                    </p:set>
                                    <p:animScale>
                                      <p:cBhvr>
                                        <p:cTn id="31" dur="1000" decel="50000" fill="hold">
                                          <p:stCondLst>
                                            <p:cond delay="0"/>
                                          </p:stCondLst>
                                        </p:cTn>
                                        <p:tgtEl>
                                          <p:spTgt spid="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2" dur="1000" decel="50000" fill="hold">
                                          <p:stCondLst>
                                            <p:cond delay="0"/>
                                          </p:stCondLst>
                                        </p:cTn>
                                        <p:tgtEl>
                                          <p:spTgt spid="6"/>
                                        </p:tgtEl>
                                        <p:attrNameLst>
                                          <p:attrName>ppt_x</p:attrName>
                                          <p:attrName>ppt_y</p:attrName>
                                        </p:attrNameLst>
                                      </p:cBhvr>
                                    </p:animMotion>
                                    <p:animEffect transition="in" filter="fade">
                                      <p:cBhvr>
                                        <p:cTn id="33" dur="1000"/>
                                        <p:tgtEl>
                                          <p:spTgt spid="6"/>
                                        </p:tgtEl>
                                      </p:cBhvr>
                                    </p:animEffect>
                                  </p:childTnLst>
                                </p:cTn>
                              </p:par>
                            </p:childTnLst>
                          </p:cTn>
                        </p:par>
                        <p:par>
                          <p:cTn id="34" fill="hold">
                            <p:stCondLst>
                              <p:cond delay="1500"/>
                            </p:stCondLst>
                            <p:childTnLst>
                              <p:par>
                                <p:cTn id="35" presetID="52" presetClass="entr" presetSubtype="0" fill="hold" grpId="0" nodeType="afterEffect">
                                  <p:stCondLst>
                                    <p:cond delay="0"/>
                                  </p:stCondLst>
                                  <p:childTnLst>
                                    <p:set>
                                      <p:cBhvr>
                                        <p:cTn id="36" dur="1" fill="hold">
                                          <p:stCondLst>
                                            <p:cond delay="0"/>
                                          </p:stCondLst>
                                        </p:cTn>
                                        <p:tgtEl>
                                          <p:spTgt spid="7"/>
                                        </p:tgtEl>
                                        <p:attrNameLst>
                                          <p:attrName>style.visibility</p:attrName>
                                        </p:attrNameLst>
                                      </p:cBhvr>
                                      <p:to>
                                        <p:strVal val="visible"/>
                                      </p:to>
                                    </p:set>
                                    <p:animScale>
                                      <p:cBhvr>
                                        <p:cTn id="37" dur="1000" decel="50000" fill="hold">
                                          <p:stCondLst>
                                            <p:cond delay="0"/>
                                          </p:stCondLst>
                                        </p:cTn>
                                        <p:tgtEl>
                                          <p:spTgt spid="7"/>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38" dur="1000" decel="50000" fill="hold">
                                          <p:stCondLst>
                                            <p:cond delay="0"/>
                                          </p:stCondLst>
                                        </p:cTn>
                                        <p:tgtEl>
                                          <p:spTgt spid="7"/>
                                        </p:tgtEl>
                                        <p:attrNameLst>
                                          <p:attrName>ppt_x</p:attrName>
                                          <p:attrName>ppt_y</p:attrName>
                                        </p:attrNameLst>
                                      </p:cBhvr>
                                    </p:animMotion>
                                    <p:animEffect transition="in" filter="fade">
                                      <p:cBhvr>
                                        <p:cTn id="39" dur="1000"/>
                                        <p:tgtEl>
                                          <p:spTgt spid="7"/>
                                        </p:tgtEl>
                                      </p:cBhvr>
                                    </p:animEffect>
                                  </p:childTnLst>
                                </p:cTn>
                              </p:par>
                              <p:par>
                                <p:cTn id="40" presetID="52" presetClass="entr" presetSubtype="0" fill="hold" grpId="0" nodeType="withEffect">
                                  <p:stCondLst>
                                    <p:cond delay="0"/>
                                  </p:stCondLst>
                                  <p:childTnLst>
                                    <p:set>
                                      <p:cBhvr>
                                        <p:cTn id="41" dur="1" fill="hold">
                                          <p:stCondLst>
                                            <p:cond delay="0"/>
                                          </p:stCondLst>
                                        </p:cTn>
                                        <p:tgtEl>
                                          <p:spTgt spid="8"/>
                                        </p:tgtEl>
                                        <p:attrNameLst>
                                          <p:attrName>style.visibility</p:attrName>
                                        </p:attrNameLst>
                                      </p:cBhvr>
                                      <p:to>
                                        <p:strVal val="visible"/>
                                      </p:to>
                                    </p:set>
                                    <p:animScale>
                                      <p:cBhvr>
                                        <p:cTn id="42" dur="1000" decel="50000" fill="hold">
                                          <p:stCondLst>
                                            <p:cond delay="0"/>
                                          </p:stCondLst>
                                        </p:cTn>
                                        <p:tgtEl>
                                          <p:spTgt spid="8"/>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3" dur="1000" decel="50000" fill="hold">
                                          <p:stCondLst>
                                            <p:cond delay="0"/>
                                          </p:stCondLst>
                                        </p:cTn>
                                        <p:tgtEl>
                                          <p:spTgt spid="8"/>
                                        </p:tgtEl>
                                        <p:attrNameLst>
                                          <p:attrName>ppt_x</p:attrName>
                                          <p:attrName>ppt_y</p:attrName>
                                        </p:attrNameLst>
                                      </p:cBhvr>
                                    </p:animMotion>
                                    <p:animEffect transition="in" filter="fade">
                                      <p:cBhvr>
                                        <p:cTn id="44" dur="1000"/>
                                        <p:tgtEl>
                                          <p:spTgt spid="8"/>
                                        </p:tgtEl>
                                      </p:cBhvr>
                                    </p:animEffect>
                                  </p:childTnLst>
                                </p:cTn>
                              </p:par>
                              <p:par>
                                <p:cTn id="45" presetID="52" presetClass="entr" presetSubtype="0"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Scale>
                                      <p:cBhvr>
                                        <p:cTn id="47" dur="1000" decel="50000" fill="hold">
                                          <p:stCondLst>
                                            <p:cond delay="0"/>
                                          </p:stCondLst>
                                        </p:cTn>
                                        <p:tgtEl>
                                          <p:spTgt spid="9"/>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48" dur="1000" decel="50000" fill="hold">
                                          <p:stCondLst>
                                            <p:cond delay="0"/>
                                          </p:stCondLst>
                                        </p:cTn>
                                        <p:tgtEl>
                                          <p:spTgt spid="9"/>
                                        </p:tgtEl>
                                        <p:attrNameLst>
                                          <p:attrName>ppt_x</p:attrName>
                                          <p:attrName>ppt_y</p:attrName>
                                        </p:attrNameLst>
                                      </p:cBhvr>
                                    </p:animMotion>
                                    <p:animEffect transition="in" filter="fade">
                                      <p:cBhvr>
                                        <p:cTn id="49" dur="1000"/>
                                        <p:tgtEl>
                                          <p:spTgt spid="9"/>
                                        </p:tgtEl>
                                      </p:cBhvr>
                                    </p:animEffect>
                                  </p:childTnLst>
                                </p:cTn>
                              </p:par>
                              <p:par>
                                <p:cTn id="50" presetID="52" presetClass="entr" presetSubtype="0" fill="hold" grpId="0" nodeType="withEffect">
                                  <p:stCondLst>
                                    <p:cond delay="0"/>
                                  </p:stCondLst>
                                  <p:childTnLst>
                                    <p:set>
                                      <p:cBhvr>
                                        <p:cTn id="51" dur="1" fill="hold">
                                          <p:stCondLst>
                                            <p:cond delay="0"/>
                                          </p:stCondLst>
                                        </p:cTn>
                                        <p:tgtEl>
                                          <p:spTgt spid="10"/>
                                        </p:tgtEl>
                                        <p:attrNameLst>
                                          <p:attrName>style.visibility</p:attrName>
                                        </p:attrNameLst>
                                      </p:cBhvr>
                                      <p:to>
                                        <p:strVal val="visible"/>
                                      </p:to>
                                    </p:set>
                                    <p:animScale>
                                      <p:cBhvr>
                                        <p:cTn id="52" dur="1000" decel="50000" fill="hold">
                                          <p:stCondLst>
                                            <p:cond delay="0"/>
                                          </p:stCondLst>
                                        </p:cTn>
                                        <p:tgtEl>
                                          <p:spTgt spid="10"/>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3" dur="1000" decel="50000" fill="hold">
                                          <p:stCondLst>
                                            <p:cond delay="0"/>
                                          </p:stCondLst>
                                        </p:cTn>
                                        <p:tgtEl>
                                          <p:spTgt spid="10"/>
                                        </p:tgtEl>
                                        <p:attrNameLst>
                                          <p:attrName>ppt_x</p:attrName>
                                          <p:attrName>ppt_y</p:attrName>
                                        </p:attrNameLst>
                                      </p:cBhvr>
                                    </p:animMotion>
                                    <p:animEffect transition="in" filter="fade">
                                      <p:cBhvr>
                                        <p:cTn id="54" dur="1000"/>
                                        <p:tgtEl>
                                          <p:spTgt spid="10"/>
                                        </p:tgtEl>
                                      </p:cBhvr>
                                    </p:animEffect>
                                  </p:childTnLst>
                                </p:cTn>
                              </p:par>
                              <p:par>
                                <p:cTn id="55" presetID="52" presetClass="entr" presetSubtype="0" fill="hold" grpId="0" nodeType="withEffect">
                                  <p:stCondLst>
                                    <p:cond delay="0"/>
                                  </p:stCondLst>
                                  <p:childTnLst>
                                    <p:set>
                                      <p:cBhvr>
                                        <p:cTn id="56" dur="1" fill="hold">
                                          <p:stCondLst>
                                            <p:cond delay="0"/>
                                          </p:stCondLst>
                                        </p:cTn>
                                        <p:tgtEl>
                                          <p:spTgt spid="11"/>
                                        </p:tgtEl>
                                        <p:attrNameLst>
                                          <p:attrName>style.visibility</p:attrName>
                                        </p:attrNameLst>
                                      </p:cBhvr>
                                      <p:to>
                                        <p:strVal val="visible"/>
                                      </p:to>
                                    </p:set>
                                    <p:animScale>
                                      <p:cBhvr>
                                        <p:cTn id="57"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58" dur="1000" decel="50000" fill="hold">
                                          <p:stCondLst>
                                            <p:cond delay="0"/>
                                          </p:stCondLst>
                                        </p:cTn>
                                        <p:tgtEl>
                                          <p:spTgt spid="11"/>
                                        </p:tgtEl>
                                        <p:attrNameLst>
                                          <p:attrName>ppt_x</p:attrName>
                                          <p:attrName>ppt_y</p:attrName>
                                        </p:attrNameLst>
                                      </p:cBhvr>
                                    </p:animMotion>
                                    <p:animEffect transition="in" filter="fade">
                                      <p:cBhvr>
                                        <p:cTn id="59" dur="1000"/>
                                        <p:tgtEl>
                                          <p:spTgt spid="11"/>
                                        </p:tgtEl>
                                      </p:cBhvr>
                                    </p:animEffect>
                                  </p:childTnLst>
                                </p:cTn>
                              </p:par>
                            </p:childTnLst>
                          </p:cTn>
                        </p:par>
                        <p:par>
                          <p:cTn id="60" fill="hold">
                            <p:stCondLst>
                              <p:cond delay="2500"/>
                            </p:stCondLst>
                            <p:childTnLst>
                              <p:par>
                                <p:cTn id="61" presetID="52" presetClass="entr" presetSubtype="0" fill="hold" grpId="0" nodeType="afterEffect">
                                  <p:stCondLst>
                                    <p:cond delay="0"/>
                                  </p:stCondLst>
                                  <p:childTnLst>
                                    <p:set>
                                      <p:cBhvr>
                                        <p:cTn id="62" dur="1" fill="hold">
                                          <p:stCondLst>
                                            <p:cond delay="0"/>
                                          </p:stCondLst>
                                        </p:cTn>
                                        <p:tgtEl>
                                          <p:spTgt spid="12"/>
                                        </p:tgtEl>
                                        <p:attrNameLst>
                                          <p:attrName>style.visibility</p:attrName>
                                        </p:attrNameLst>
                                      </p:cBhvr>
                                      <p:to>
                                        <p:strVal val="visible"/>
                                      </p:to>
                                    </p:set>
                                    <p:animScale>
                                      <p:cBhvr>
                                        <p:cTn id="63" dur="1000" decel="50000" fill="hold">
                                          <p:stCondLst>
                                            <p:cond delay="0"/>
                                          </p:stCondLst>
                                        </p:cTn>
                                        <p:tgtEl>
                                          <p:spTgt spid="12"/>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4" dur="1000" decel="50000" fill="hold">
                                          <p:stCondLst>
                                            <p:cond delay="0"/>
                                          </p:stCondLst>
                                        </p:cTn>
                                        <p:tgtEl>
                                          <p:spTgt spid="12"/>
                                        </p:tgtEl>
                                        <p:attrNameLst>
                                          <p:attrName>ppt_x</p:attrName>
                                          <p:attrName>ppt_y</p:attrName>
                                        </p:attrNameLst>
                                      </p:cBhvr>
                                    </p:animMotion>
                                    <p:animEffect transition="in" filter="fade">
                                      <p:cBhvr>
                                        <p:cTn id="65" dur="1000"/>
                                        <p:tgtEl>
                                          <p:spTgt spid="12"/>
                                        </p:tgtEl>
                                      </p:cBhvr>
                                    </p:animEffect>
                                  </p:childTnLst>
                                </p:cTn>
                              </p:par>
                              <p:par>
                                <p:cTn id="66" presetID="52" presetClass="entr" presetSubtype="0" fill="hold" grpId="0" nodeType="withEffect">
                                  <p:stCondLst>
                                    <p:cond delay="0"/>
                                  </p:stCondLst>
                                  <p:childTnLst>
                                    <p:set>
                                      <p:cBhvr>
                                        <p:cTn id="67" dur="1" fill="hold">
                                          <p:stCondLst>
                                            <p:cond delay="0"/>
                                          </p:stCondLst>
                                        </p:cTn>
                                        <p:tgtEl>
                                          <p:spTgt spid="13"/>
                                        </p:tgtEl>
                                        <p:attrNameLst>
                                          <p:attrName>style.visibility</p:attrName>
                                        </p:attrNameLst>
                                      </p:cBhvr>
                                      <p:to>
                                        <p:strVal val="visible"/>
                                      </p:to>
                                    </p:set>
                                    <p:animScale>
                                      <p:cBhvr>
                                        <p:cTn id="68" dur="1000" decel="50000" fill="hold">
                                          <p:stCondLst>
                                            <p:cond delay="0"/>
                                          </p:stCondLst>
                                        </p:cTn>
                                        <p:tgtEl>
                                          <p:spTgt spid="13"/>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69" dur="1000" decel="50000" fill="hold">
                                          <p:stCondLst>
                                            <p:cond delay="0"/>
                                          </p:stCondLst>
                                        </p:cTn>
                                        <p:tgtEl>
                                          <p:spTgt spid="13"/>
                                        </p:tgtEl>
                                        <p:attrNameLst>
                                          <p:attrName>ppt_x</p:attrName>
                                          <p:attrName>ppt_y</p:attrName>
                                        </p:attrNameLst>
                                      </p:cBhvr>
                                    </p:animMotion>
                                    <p:animEffect transition="in" filter="fade">
                                      <p:cBhvr>
                                        <p:cTn id="70" dur="1000"/>
                                        <p:tgtEl>
                                          <p:spTgt spid="13"/>
                                        </p:tgtEl>
                                      </p:cBhvr>
                                    </p:animEffect>
                                  </p:childTnLst>
                                </p:cTn>
                              </p:par>
                              <p:par>
                                <p:cTn id="71" presetID="52" presetClass="entr" presetSubtype="0" fill="hold" grpId="0" nodeType="withEffect">
                                  <p:stCondLst>
                                    <p:cond delay="0"/>
                                  </p:stCondLst>
                                  <p:childTnLst>
                                    <p:set>
                                      <p:cBhvr>
                                        <p:cTn id="72" dur="1" fill="hold">
                                          <p:stCondLst>
                                            <p:cond delay="0"/>
                                          </p:stCondLst>
                                        </p:cTn>
                                        <p:tgtEl>
                                          <p:spTgt spid="14"/>
                                        </p:tgtEl>
                                        <p:attrNameLst>
                                          <p:attrName>style.visibility</p:attrName>
                                        </p:attrNameLst>
                                      </p:cBhvr>
                                      <p:to>
                                        <p:strVal val="visible"/>
                                      </p:to>
                                    </p:set>
                                    <p:animScale>
                                      <p:cBhvr>
                                        <p:cTn id="73" dur="1000" decel="50000" fill="hold">
                                          <p:stCondLst>
                                            <p:cond delay="0"/>
                                          </p:stCondLst>
                                        </p:cTn>
                                        <p:tgtEl>
                                          <p:spTgt spid="14"/>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4" dur="1000" decel="50000" fill="hold">
                                          <p:stCondLst>
                                            <p:cond delay="0"/>
                                          </p:stCondLst>
                                        </p:cTn>
                                        <p:tgtEl>
                                          <p:spTgt spid="14"/>
                                        </p:tgtEl>
                                        <p:attrNameLst>
                                          <p:attrName>ppt_x</p:attrName>
                                          <p:attrName>ppt_y</p:attrName>
                                        </p:attrNameLst>
                                      </p:cBhvr>
                                    </p:animMotion>
                                    <p:animEffect transition="in" filter="fade">
                                      <p:cBhvr>
                                        <p:cTn id="75" dur="1000"/>
                                        <p:tgtEl>
                                          <p:spTgt spid="14"/>
                                        </p:tgtEl>
                                      </p:cBhvr>
                                    </p:animEffect>
                                  </p:childTnLst>
                                </p:cTn>
                              </p:par>
                              <p:par>
                                <p:cTn id="76" presetID="52" presetClass="entr" presetSubtype="0" fill="hold" grpId="0" nodeType="withEffect">
                                  <p:stCondLst>
                                    <p:cond delay="0"/>
                                  </p:stCondLst>
                                  <p:childTnLst>
                                    <p:set>
                                      <p:cBhvr>
                                        <p:cTn id="77" dur="1" fill="hold">
                                          <p:stCondLst>
                                            <p:cond delay="0"/>
                                          </p:stCondLst>
                                        </p:cTn>
                                        <p:tgtEl>
                                          <p:spTgt spid="15"/>
                                        </p:tgtEl>
                                        <p:attrNameLst>
                                          <p:attrName>style.visibility</p:attrName>
                                        </p:attrNameLst>
                                      </p:cBhvr>
                                      <p:to>
                                        <p:strVal val="visible"/>
                                      </p:to>
                                    </p:set>
                                    <p:animScale>
                                      <p:cBhvr>
                                        <p:cTn id="78" dur="1000" decel="50000" fill="hold">
                                          <p:stCondLst>
                                            <p:cond delay="0"/>
                                          </p:stCondLst>
                                        </p:cTn>
                                        <p:tgtEl>
                                          <p:spTgt spid="15"/>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79" dur="1000" decel="50000" fill="hold">
                                          <p:stCondLst>
                                            <p:cond delay="0"/>
                                          </p:stCondLst>
                                        </p:cTn>
                                        <p:tgtEl>
                                          <p:spTgt spid="15"/>
                                        </p:tgtEl>
                                        <p:attrNameLst>
                                          <p:attrName>ppt_x</p:attrName>
                                          <p:attrName>ppt_y</p:attrName>
                                        </p:attrNameLst>
                                      </p:cBhvr>
                                    </p:animMotion>
                                    <p:animEffect transition="in" filter="fade">
                                      <p:cBhvr>
                                        <p:cTn id="80" dur="1000"/>
                                        <p:tgtEl>
                                          <p:spTgt spid="15"/>
                                        </p:tgtEl>
                                      </p:cBhvr>
                                    </p:animEffect>
                                  </p:childTnLst>
                                </p:cTn>
                              </p:par>
                              <p:par>
                                <p:cTn id="81" presetID="52" presetClass="entr" presetSubtype="0" fill="hold" grpId="0" nodeType="withEffect">
                                  <p:stCondLst>
                                    <p:cond delay="0"/>
                                  </p:stCondLst>
                                  <p:childTnLst>
                                    <p:set>
                                      <p:cBhvr>
                                        <p:cTn id="82" dur="1" fill="hold">
                                          <p:stCondLst>
                                            <p:cond delay="0"/>
                                          </p:stCondLst>
                                        </p:cTn>
                                        <p:tgtEl>
                                          <p:spTgt spid="16"/>
                                        </p:tgtEl>
                                        <p:attrNameLst>
                                          <p:attrName>style.visibility</p:attrName>
                                        </p:attrNameLst>
                                      </p:cBhvr>
                                      <p:to>
                                        <p:strVal val="visible"/>
                                      </p:to>
                                    </p:set>
                                    <p:animScale>
                                      <p:cBhvr>
                                        <p:cTn id="83" dur="1000" decel="50000" fill="hold">
                                          <p:stCondLst>
                                            <p:cond delay="0"/>
                                          </p:stCondLst>
                                        </p:cTn>
                                        <p:tgtEl>
                                          <p:spTgt spid="16"/>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4" dur="1000" decel="50000" fill="hold">
                                          <p:stCondLst>
                                            <p:cond delay="0"/>
                                          </p:stCondLst>
                                        </p:cTn>
                                        <p:tgtEl>
                                          <p:spTgt spid="16"/>
                                        </p:tgtEl>
                                        <p:attrNameLst>
                                          <p:attrName>ppt_x</p:attrName>
                                          <p:attrName>ppt_y</p:attrName>
                                        </p:attrNameLst>
                                      </p:cBhvr>
                                    </p:animMotion>
                                    <p:animEffect transition="in" filter="fade">
                                      <p:cBhvr>
                                        <p:cTn id="85" dur="1000"/>
                                        <p:tgtEl>
                                          <p:spTgt spid="16"/>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23"/>
                                        </p:tgtEl>
                                        <p:attrNameLst>
                                          <p:attrName>style.visibility</p:attrName>
                                        </p:attrNameLst>
                                      </p:cBhvr>
                                      <p:to>
                                        <p:strVal val="visible"/>
                                      </p:to>
                                    </p:set>
                                    <p:animEffect transition="in" filter="fade">
                                      <p:cBhvr>
                                        <p:cTn id="88" dur="500"/>
                                        <p:tgtEl>
                                          <p:spTgt spid="23"/>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24"/>
                                        </p:tgtEl>
                                        <p:attrNameLst>
                                          <p:attrName>style.visibility</p:attrName>
                                        </p:attrNameLst>
                                      </p:cBhvr>
                                      <p:to>
                                        <p:strVal val="visible"/>
                                      </p:to>
                                    </p:set>
                                    <p:animEffect transition="in" filter="fade">
                                      <p:cBhvr>
                                        <p:cTn id="91"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p:bldP spid="5" grpId="0"/>
      <p:bldP spid="6" grpId="0"/>
      <p:bldP spid="7" grpId="0" animBg="1"/>
      <p:bldP spid="8" grpId="0" animBg="1"/>
      <p:bldP spid="9" grpId="0"/>
      <p:bldP spid="10" grpId="0"/>
      <p:bldP spid="11" grpId="0"/>
      <p:bldP spid="12" grpId="0" animBg="1"/>
      <p:bldP spid="13" grpId="0" animBg="1"/>
      <p:bldP spid="14" grpId="0"/>
      <p:bldP spid="15" grpId="0"/>
      <p:bldP spid="16" grpId="0"/>
      <p:bldP spid="22" grpId="0"/>
      <p:bldP spid="23" grpId="0" animBg="1"/>
      <p:bldP spid="2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4</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6188384" cy="61555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4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所建议的系统</a:t>
            </a:r>
            <a:r>
              <a:rPr lang="en-US" altLang="zh-CN" sz="4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a:t>
            </a:r>
            <a:r>
              <a:rPr lang="zh-CN" altLang="en-US" sz="40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微信小程序</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灯片编号占位符 1">
            <a:extLst>
              <a:ext uri="{FF2B5EF4-FFF2-40B4-BE49-F238E27FC236}">
                <a16:creationId xmlns:a16="http://schemas.microsoft.com/office/drawing/2014/main" id="{71F6DD7B-A513-A1A4-C8AB-B832A677193D}"/>
              </a:ext>
            </a:extLst>
          </p:cNvPr>
          <p:cNvSpPr>
            <a:spLocks noGrp="1"/>
          </p:cNvSpPr>
          <p:nvPr>
            <p:ph type="sldNum" sz="quarter" idx="12"/>
          </p:nvPr>
        </p:nvSpPr>
        <p:spPr/>
        <p:txBody>
          <a:bodyPr/>
          <a:lstStyle/>
          <a:p>
            <a:fld id="{B1464AD9-C849-45B6-BBCC-5E990A5EEF54}" type="slidenum">
              <a:rPr lang="zh-CN" altLang="en-US" smtClean="0"/>
              <a:t>11</a:t>
            </a:fld>
            <a:endParaRPr lang="zh-CN" altLang="en-US"/>
          </a:p>
        </p:txBody>
      </p:sp>
    </p:spTree>
    <p:extLst>
      <p:ext uri="{BB962C8B-B14F-4D97-AF65-F5344CB8AC3E}">
        <p14:creationId xmlns:p14="http://schemas.microsoft.com/office/powerpoint/2010/main" val="16349376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1">
            <a:extLst>
              <a:ext uri="{FF2B5EF4-FFF2-40B4-BE49-F238E27FC236}">
                <a16:creationId xmlns:a16="http://schemas.microsoft.com/office/drawing/2014/main" id="{9E7C2631-DA78-D5DD-B3E0-98F769DFF22A}"/>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处理流程和数据流程</a:t>
            </a:r>
            <a:endParaRPr lang="zh-CN" altLang="en-US" sz="2800" dirty="0"/>
          </a:p>
        </p:txBody>
      </p:sp>
      <p:pic>
        <p:nvPicPr>
          <p:cNvPr id="5122" name="Picture 2">
            <a:extLst>
              <a:ext uri="{FF2B5EF4-FFF2-40B4-BE49-F238E27FC236}">
                <a16:creationId xmlns:a16="http://schemas.microsoft.com/office/drawing/2014/main" id="{45805DA7-DDD6-D35A-7054-77A80E66577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6987" y="2276872"/>
            <a:ext cx="4104456" cy="2759128"/>
          </a:xfrm>
          <a:prstGeom prst="rect">
            <a:avLst/>
          </a:prstGeom>
          <a:noFill/>
          <a:extLst>
            <a:ext uri="{909E8E84-426E-40DD-AFC4-6F175D3DCCD1}">
              <a14:hiddenFill xmlns:a14="http://schemas.microsoft.com/office/drawing/2010/main">
                <a:solidFill>
                  <a:srgbClr val="FFFFFF"/>
                </a:solidFill>
              </a14:hiddenFill>
            </a:ext>
          </a:extLst>
        </p:spPr>
      </p:pic>
      <p:pic>
        <p:nvPicPr>
          <p:cNvPr id="5123" name="Picture 3">
            <a:extLst>
              <a:ext uri="{FF2B5EF4-FFF2-40B4-BE49-F238E27FC236}">
                <a16:creationId xmlns:a16="http://schemas.microsoft.com/office/drawing/2014/main" id="{A2AD9319-18B9-B595-3D59-96595B2E311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817667" y="594922"/>
            <a:ext cx="4320480" cy="3116462"/>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3938713F-3AB7-FA5E-D7EC-0DA92AB311A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17667" y="4005064"/>
            <a:ext cx="4320480" cy="2689101"/>
          </a:xfrm>
          <a:prstGeom prst="rect">
            <a:avLst/>
          </a:prstGeom>
          <a:noFill/>
          <a:extLst>
            <a:ext uri="{909E8E84-426E-40DD-AFC4-6F175D3DCCD1}">
              <a14:hiddenFill xmlns:a14="http://schemas.microsoft.com/office/drawing/2010/main">
                <a:solidFill>
                  <a:srgbClr val="FFFFFF"/>
                </a:solidFill>
              </a14:hiddenFill>
            </a:ext>
          </a:extLst>
        </p:spPr>
      </p:pic>
      <p:sp>
        <p:nvSpPr>
          <p:cNvPr id="4" name="Rectangle 5">
            <a:extLst>
              <a:ext uri="{FF2B5EF4-FFF2-40B4-BE49-F238E27FC236}">
                <a16:creationId xmlns:a16="http://schemas.microsoft.com/office/drawing/2014/main" id="{326334D2-1048-B43C-6247-CB22E5E64CBB}"/>
              </a:ext>
            </a:extLst>
          </p:cNvPr>
          <p:cNvSpPr>
            <a:spLocks noChangeArrowheads="1"/>
          </p:cNvSpPr>
          <p:nvPr/>
        </p:nvSpPr>
        <p:spPr bwMode="auto">
          <a:xfrm>
            <a:off x="1909350" y="1737655"/>
            <a:ext cx="1800493" cy="4154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indent="266700" algn="ctr" fontAlgn="base">
              <a:lnSpc>
                <a:spcPct val="100000"/>
              </a:lnSpc>
              <a:spcBef>
                <a:spcPct val="0"/>
              </a:spcBef>
              <a:spcAft>
                <a:spcPct val="0"/>
              </a:spcAft>
              <a:buClrTx/>
              <a:buSzTx/>
              <a:buFontTx/>
              <a:buNone/>
              <a:tabLst/>
            </a:pPr>
            <a:r>
              <a:rPr lang="zh-CN" altLang="zh-CN" sz="2100" dirty="0">
                <a:solidFill>
                  <a:schemeClr val="tx1">
                    <a:lumMod val="95000"/>
                    <a:lumOff val="5000"/>
                  </a:schemeClr>
                </a:solidFill>
                <a:ea typeface="方正兰亭准黑_GBK" pitchFamily="2" charset="-122"/>
              </a:rPr>
              <a:t>顶层数据流</a:t>
            </a:r>
          </a:p>
        </p:txBody>
      </p:sp>
      <p:sp>
        <p:nvSpPr>
          <p:cNvPr id="5" name="文本框 4">
            <a:extLst>
              <a:ext uri="{FF2B5EF4-FFF2-40B4-BE49-F238E27FC236}">
                <a16:creationId xmlns:a16="http://schemas.microsoft.com/office/drawing/2014/main" id="{9122EE70-26B7-C5F1-8035-9ACADCAD4C35}"/>
              </a:ext>
            </a:extLst>
          </p:cNvPr>
          <p:cNvSpPr txBox="1"/>
          <p:nvPr/>
        </p:nvSpPr>
        <p:spPr>
          <a:xfrm>
            <a:off x="5843671" y="889737"/>
            <a:ext cx="507831" cy="2257400"/>
          </a:xfrm>
          <a:prstGeom prst="rect">
            <a:avLst/>
          </a:prstGeom>
          <a:noFill/>
        </p:spPr>
        <p:txBody>
          <a:bodyPr vert="eaVert" wrap="square" rtlCol="0">
            <a:spAutoFit/>
          </a:bodyPr>
          <a:lstStyle/>
          <a:p>
            <a:pPr indent="266700" algn="ctr" fontAlgn="base">
              <a:spcBef>
                <a:spcPct val="0"/>
              </a:spcBef>
              <a:spcAft>
                <a:spcPct val="0"/>
              </a:spcAft>
            </a:pPr>
            <a:r>
              <a:rPr lang="zh-CN" altLang="en-US" sz="2100" dirty="0">
                <a:solidFill>
                  <a:schemeClr val="tx1">
                    <a:lumMod val="95000"/>
                    <a:lumOff val="5000"/>
                  </a:schemeClr>
                </a:solidFill>
                <a:ea typeface="方正兰亭准黑_GBK" pitchFamily="2" charset="-122"/>
              </a:rPr>
              <a:t>零层数据流</a:t>
            </a:r>
          </a:p>
        </p:txBody>
      </p:sp>
      <p:sp>
        <p:nvSpPr>
          <p:cNvPr id="6" name="文本框 5">
            <a:extLst>
              <a:ext uri="{FF2B5EF4-FFF2-40B4-BE49-F238E27FC236}">
                <a16:creationId xmlns:a16="http://schemas.microsoft.com/office/drawing/2014/main" id="{3010D910-52CA-FD7B-56A1-E5CB050CA37F}"/>
              </a:ext>
            </a:extLst>
          </p:cNvPr>
          <p:cNvSpPr txBox="1"/>
          <p:nvPr/>
        </p:nvSpPr>
        <p:spPr>
          <a:xfrm>
            <a:off x="5843671" y="3907300"/>
            <a:ext cx="507831" cy="2257400"/>
          </a:xfrm>
          <a:prstGeom prst="rect">
            <a:avLst/>
          </a:prstGeom>
          <a:noFill/>
        </p:spPr>
        <p:txBody>
          <a:bodyPr vert="eaVert" wrap="square" rtlCol="0">
            <a:spAutoFit/>
          </a:bodyPr>
          <a:lstStyle/>
          <a:p>
            <a:pPr indent="266700" algn="ctr" fontAlgn="base">
              <a:spcBef>
                <a:spcPct val="0"/>
              </a:spcBef>
              <a:spcAft>
                <a:spcPct val="0"/>
              </a:spcAft>
            </a:pPr>
            <a:r>
              <a:rPr lang="zh-CN" altLang="en-US" sz="2100" dirty="0">
                <a:solidFill>
                  <a:schemeClr val="tx1">
                    <a:lumMod val="95000"/>
                    <a:lumOff val="5000"/>
                  </a:schemeClr>
                </a:solidFill>
                <a:ea typeface="方正兰亭准黑_GBK" pitchFamily="2" charset="-122"/>
              </a:rPr>
              <a:t>用户端处理流程</a:t>
            </a:r>
          </a:p>
        </p:txBody>
      </p:sp>
      <p:sp>
        <p:nvSpPr>
          <p:cNvPr id="7" name="灯片编号占位符 6">
            <a:extLst>
              <a:ext uri="{FF2B5EF4-FFF2-40B4-BE49-F238E27FC236}">
                <a16:creationId xmlns:a16="http://schemas.microsoft.com/office/drawing/2014/main" id="{853537B8-CB32-5D1C-DE4B-9B3F65E47466}"/>
              </a:ext>
            </a:extLst>
          </p:cNvPr>
          <p:cNvSpPr>
            <a:spLocks noGrp="1"/>
          </p:cNvSpPr>
          <p:nvPr>
            <p:ph type="sldNum" sz="quarter" idx="12"/>
          </p:nvPr>
        </p:nvSpPr>
        <p:spPr/>
        <p:txBody>
          <a:bodyPr/>
          <a:lstStyle/>
          <a:p>
            <a:fld id="{B1464AD9-C849-45B6-BBCC-5E990A5EEF54}" type="slidenum">
              <a:rPr lang="zh-CN" altLang="en-US" smtClean="0"/>
              <a:t>12</a:t>
            </a:fld>
            <a:endParaRPr lang="zh-CN" altLang="en-US"/>
          </a:p>
        </p:txBody>
      </p:sp>
    </p:spTree>
    <p:extLst>
      <p:ext uri="{BB962C8B-B14F-4D97-AF65-F5344CB8AC3E}">
        <p14:creationId xmlns:p14="http://schemas.microsoft.com/office/powerpoint/2010/main" val="4132169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5122"/>
                                        </p:tgtEl>
                                        <p:attrNameLst>
                                          <p:attrName>style.visibility</p:attrName>
                                        </p:attrNameLst>
                                      </p:cBhvr>
                                      <p:to>
                                        <p:strVal val="visible"/>
                                      </p:to>
                                    </p:set>
                                    <p:animEffect transition="in" filter="fade">
                                      <p:cBhvr>
                                        <p:cTn id="10" dur="500"/>
                                        <p:tgtEl>
                                          <p:spTgt spid="5122"/>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par>
                                <p:cTn id="17" presetID="10" presetClass="entr" presetSubtype="0" fill="hold" nodeType="withEffect">
                                  <p:stCondLst>
                                    <p:cond delay="0"/>
                                  </p:stCondLst>
                                  <p:childTnLst>
                                    <p:set>
                                      <p:cBhvr>
                                        <p:cTn id="18" dur="1" fill="hold">
                                          <p:stCondLst>
                                            <p:cond delay="0"/>
                                          </p:stCondLst>
                                        </p:cTn>
                                        <p:tgtEl>
                                          <p:spTgt spid="5123"/>
                                        </p:tgtEl>
                                        <p:attrNameLst>
                                          <p:attrName>style.visibility</p:attrName>
                                        </p:attrNameLst>
                                      </p:cBhvr>
                                      <p:to>
                                        <p:strVal val="visible"/>
                                      </p:to>
                                    </p:set>
                                    <p:animEffect transition="in" filter="fade">
                                      <p:cBhvr>
                                        <p:cTn id="19" dur="500"/>
                                        <p:tgtEl>
                                          <p:spTgt spid="5123"/>
                                        </p:tgtEl>
                                      </p:cBhvr>
                                    </p:animEffect>
                                  </p:childTnLst>
                                </p:cTn>
                              </p:par>
                              <p:par>
                                <p:cTn id="20" presetID="10" presetClass="entr" presetSubtype="0" fill="hold" nodeType="withEffect">
                                  <p:stCondLst>
                                    <p:cond delay="0"/>
                                  </p:stCondLst>
                                  <p:childTnLst>
                                    <p:set>
                                      <p:cBhvr>
                                        <p:cTn id="21" dur="1" fill="hold">
                                          <p:stCondLst>
                                            <p:cond delay="0"/>
                                          </p:stCondLst>
                                        </p:cTn>
                                        <p:tgtEl>
                                          <p:spTgt spid="5124"/>
                                        </p:tgtEl>
                                        <p:attrNameLst>
                                          <p:attrName>style.visibility</p:attrName>
                                        </p:attrNameLst>
                                      </p:cBhvr>
                                      <p:to>
                                        <p:strVal val="visible"/>
                                      </p:to>
                                    </p:set>
                                    <p:animEffect transition="in" filter="fade">
                                      <p:cBhvr>
                                        <p:cTn id="22" dur="500"/>
                                        <p:tgtEl>
                                          <p:spTgt spid="5124"/>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1">
            <a:extLst>
              <a:ext uri="{FF2B5EF4-FFF2-40B4-BE49-F238E27FC236}">
                <a16:creationId xmlns:a16="http://schemas.microsoft.com/office/drawing/2014/main" id="{F43FA1B2-B2C7-54FF-8704-24B7F65BB2C7}"/>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局限性</a:t>
            </a:r>
            <a:endParaRPr lang="zh-CN" altLang="en-US" sz="2800" dirty="0"/>
          </a:p>
        </p:txBody>
      </p:sp>
      <p:sp>
        <p:nvSpPr>
          <p:cNvPr id="4" name="椭圆 3">
            <a:extLst>
              <a:ext uri="{FF2B5EF4-FFF2-40B4-BE49-F238E27FC236}">
                <a16:creationId xmlns:a16="http://schemas.microsoft.com/office/drawing/2014/main" id="{7A32418B-BB78-D9AB-B970-797B8A199A38}"/>
              </a:ext>
            </a:extLst>
          </p:cNvPr>
          <p:cNvSpPr/>
          <p:nvPr/>
        </p:nvSpPr>
        <p:spPr>
          <a:xfrm>
            <a:off x="823266" y="1268760"/>
            <a:ext cx="2623667" cy="2624616"/>
          </a:xfrm>
          <a:prstGeom prst="ellipse">
            <a:avLst/>
          </a:prstGeom>
          <a:solidFill>
            <a:schemeClr val="tx2">
              <a:lumMod val="60000"/>
              <a:lumOff val="40000"/>
              <a:alpha val="6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a:extLst>
              <a:ext uri="{FF2B5EF4-FFF2-40B4-BE49-F238E27FC236}">
                <a16:creationId xmlns:a16="http://schemas.microsoft.com/office/drawing/2014/main" id="{B9686D68-7B90-C43D-585B-40B30BB798CA}"/>
              </a:ext>
            </a:extLst>
          </p:cNvPr>
          <p:cNvSpPr/>
          <p:nvPr/>
        </p:nvSpPr>
        <p:spPr>
          <a:xfrm>
            <a:off x="161101" y="3035743"/>
            <a:ext cx="2298761" cy="2299592"/>
          </a:xfrm>
          <a:prstGeom prst="ellipse">
            <a:avLst/>
          </a:prstGeom>
          <a:solidFill>
            <a:srgbClr val="2B83E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a:extLst>
              <a:ext uri="{FF2B5EF4-FFF2-40B4-BE49-F238E27FC236}">
                <a16:creationId xmlns:a16="http://schemas.microsoft.com/office/drawing/2014/main" id="{DFA5172E-D621-F754-EEA5-68BE695A716E}"/>
              </a:ext>
            </a:extLst>
          </p:cNvPr>
          <p:cNvSpPr/>
          <p:nvPr/>
        </p:nvSpPr>
        <p:spPr>
          <a:xfrm>
            <a:off x="2169513" y="3205966"/>
            <a:ext cx="1933306" cy="1934005"/>
          </a:xfrm>
          <a:prstGeom prst="ellipse">
            <a:avLst/>
          </a:prstGeom>
          <a:solidFill>
            <a:schemeClr val="accent1">
              <a:lumMod val="75000"/>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a:extLst>
              <a:ext uri="{FF2B5EF4-FFF2-40B4-BE49-F238E27FC236}">
                <a16:creationId xmlns:a16="http://schemas.microsoft.com/office/drawing/2014/main" id="{4BAAF0D5-3031-02DF-7922-3A82B2475196}"/>
              </a:ext>
            </a:extLst>
          </p:cNvPr>
          <p:cNvSpPr txBox="1"/>
          <p:nvPr/>
        </p:nvSpPr>
        <p:spPr>
          <a:xfrm>
            <a:off x="4297387" y="1484784"/>
            <a:ext cx="6097554" cy="4154984"/>
          </a:xfrm>
          <a:prstGeom prst="rect">
            <a:avLst/>
          </a:prstGeom>
          <a:noFill/>
        </p:spPr>
        <p:txBody>
          <a:bodyPr wrap="square">
            <a:spAutoFit/>
          </a:bodyPr>
          <a:lstStyle/>
          <a:p>
            <a:r>
              <a:rPr lang="zh-CN" altLang="en-US" sz="2400" dirty="0">
                <a:solidFill>
                  <a:prstClr val="black">
                    <a:lumMod val="75000"/>
                    <a:lumOff val="25000"/>
                  </a:prstClr>
                </a:solidFill>
                <a:latin typeface="微软雅黑" panose="020B0503020204020204" pitchFamily="34" charset="-122"/>
                <a:ea typeface="微软雅黑" panose="020B0503020204020204" pitchFamily="34" charset="-122"/>
              </a:rPr>
              <a:t>  鉴于小程序需要依托同一个学校的用户群体得以运行，仅局限于同一个校园内运行，无法在校外有效运行。</a:t>
            </a:r>
          </a:p>
          <a:p>
            <a:r>
              <a:rPr lang="zh-CN" altLang="en-US" sz="2400" dirty="0">
                <a:solidFill>
                  <a:prstClr val="black">
                    <a:lumMod val="75000"/>
                    <a:lumOff val="25000"/>
                  </a:prstClr>
                </a:solidFill>
                <a:latin typeface="微软雅黑" panose="020B0503020204020204" pitchFamily="34" charset="-122"/>
                <a:ea typeface="微软雅黑" panose="020B0503020204020204" pitchFamily="34" charset="-122"/>
              </a:rPr>
              <a:t>  在开发小程序时，小组以个人注册小程序，会造成接口限制，带来的影响包括不能使用微信支付功能、不能使用微信的卡卷、无法获取使用者的手机号。此外， 附近的小程序功能，是微信为了方便用户快速寻找隐藏在附近的服务，目前，只有组织类小程序才能开通此项功能。因此，本次项目开发出的小程序无法使用 附近的小程序功能。</a:t>
            </a:r>
          </a:p>
        </p:txBody>
      </p:sp>
      <p:sp>
        <p:nvSpPr>
          <p:cNvPr id="15" name="灯片编号占位符 14">
            <a:extLst>
              <a:ext uri="{FF2B5EF4-FFF2-40B4-BE49-F238E27FC236}">
                <a16:creationId xmlns:a16="http://schemas.microsoft.com/office/drawing/2014/main" id="{AAC1C16F-1B34-8670-5D96-E8D90062E15D}"/>
              </a:ext>
            </a:extLst>
          </p:cNvPr>
          <p:cNvSpPr>
            <a:spLocks noGrp="1"/>
          </p:cNvSpPr>
          <p:nvPr>
            <p:ph type="sldNum" sz="quarter" idx="12"/>
          </p:nvPr>
        </p:nvSpPr>
        <p:spPr/>
        <p:txBody>
          <a:bodyPr/>
          <a:lstStyle/>
          <a:p>
            <a:fld id="{B1464AD9-C849-45B6-BBCC-5E990A5EEF54}" type="slidenum">
              <a:rPr lang="zh-CN" altLang="en-US" smtClean="0"/>
              <a:t>13</a:t>
            </a:fld>
            <a:endParaRPr lang="zh-CN" altLang="en-US"/>
          </a:p>
        </p:txBody>
      </p:sp>
    </p:spTree>
    <p:extLst>
      <p:ext uri="{BB962C8B-B14F-4D97-AF65-F5344CB8AC3E}">
        <p14:creationId xmlns:p14="http://schemas.microsoft.com/office/powerpoint/2010/main" val="1346897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fade">
                                      <p:cBhvr>
                                        <p:cTn id="11" dur="500"/>
                                        <p:tgtEl>
                                          <p:spTgt spid="14"/>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4"/>
                                        </p:tgtEl>
                                        <p:attrNameLst>
                                          <p:attrName>style.visibility</p:attrName>
                                        </p:attrNameLst>
                                      </p:cBhvr>
                                      <p:to>
                                        <p:strVal val="visible"/>
                                      </p:to>
                                    </p:set>
                                    <p:animEffect transition="in" filter="fade">
                                      <p:cBhvr>
                                        <p:cTn id="14" dur="500"/>
                                        <p:tgtEl>
                                          <p:spTgt spid="4"/>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10"/>
                                        </p:tgtEl>
                                        <p:attrNameLst>
                                          <p:attrName>style.visibility</p:attrName>
                                        </p:attrNameLst>
                                      </p:cBhvr>
                                      <p:to>
                                        <p:strVal val="visible"/>
                                      </p:to>
                                    </p:set>
                                    <p:animEffect transition="in" filter="fade">
                                      <p:cBhvr>
                                        <p:cTn id="17" dur="500"/>
                                        <p:tgtEl>
                                          <p:spTgt spid="10"/>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Effect transition="in" filter="fade">
                                      <p:cBhvr>
                                        <p:cTn id="2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animBg="1"/>
      <p:bldP spid="7" grpId="0" animBg="1"/>
      <p:bldP spid="10" grpId="0" animBg="1"/>
      <p:bldP spid="1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1">
            <a:extLst>
              <a:ext uri="{FF2B5EF4-FFF2-40B4-BE49-F238E27FC236}">
                <a16:creationId xmlns:a16="http://schemas.microsoft.com/office/drawing/2014/main" id="{CEF7F418-F3DD-E54F-7D3B-CF3EED62705C}"/>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技术可行性</a:t>
            </a:r>
            <a:endParaRPr lang="zh-CN" altLang="en-US" sz="2800" dirty="0"/>
          </a:p>
        </p:txBody>
      </p:sp>
      <p:grpSp>
        <p:nvGrpSpPr>
          <p:cNvPr id="3" name="组合 2">
            <a:extLst>
              <a:ext uri="{FF2B5EF4-FFF2-40B4-BE49-F238E27FC236}">
                <a16:creationId xmlns:a16="http://schemas.microsoft.com/office/drawing/2014/main" id="{83A073D4-72B9-8BAF-F76C-063E7170B365}"/>
              </a:ext>
            </a:extLst>
          </p:cNvPr>
          <p:cNvGrpSpPr/>
          <p:nvPr/>
        </p:nvGrpSpPr>
        <p:grpSpPr>
          <a:xfrm>
            <a:off x="985019" y="1731065"/>
            <a:ext cx="2210813" cy="987120"/>
            <a:chOff x="465719" y="1295954"/>
            <a:chExt cx="1658494" cy="740511"/>
          </a:xfrm>
        </p:grpSpPr>
        <p:sp>
          <p:nvSpPr>
            <p:cNvPr id="4" name="Freeform 1">
              <a:extLst>
                <a:ext uri="{FF2B5EF4-FFF2-40B4-BE49-F238E27FC236}">
                  <a16:creationId xmlns:a16="http://schemas.microsoft.com/office/drawing/2014/main" id="{07C6F1AF-0BC3-FA78-0C86-EF0F04F257F3}"/>
                </a:ext>
              </a:extLst>
            </p:cNvPr>
            <p:cNvSpPr>
              <a:spLocks noChangeArrowheads="1"/>
            </p:cNvSpPr>
            <p:nvPr/>
          </p:nvSpPr>
          <p:spPr bwMode="auto">
            <a:xfrm rot="10800000">
              <a:off x="465719" y="1295954"/>
              <a:ext cx="1658494" cy="740511"/>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chemeClr val="accent3"/>
            </a:solidFill>
            <a:ln>
              <a:noFill/>
            </a:ln>
            <a:effectLst/>
          </p:spPr>
          <p:txBody>
            <a:bodyPr wrap="none" anchor="ctr"/>
            <a:lstStyle/>
            <a:p>
              <a:endParaRPr lang="en-US" sz="3200">
                <a:latin typeface="+mn-ea"/>
              </a:endParaRPr>
            </a:p>
          </p:txBody>
        </p:sp>
        <p:sp>
          <p:nvSpPr>
            <p:cNvPr id="5" name="Freeform 41">
              <a:extLst>
                <a:ext uri="{FF2B5EF4-FFF2-40B4-BE49-F238E27FC236}">
                  <a16:creationId xmlns:a16="http://schemas.microsoft.com/office/drawing/2014/main" id="{ACCE6613-5398-5DC4-EF6C-BF5B1FBAEDD9}"/>
                </a:ext>
              </a:extLst>
            </p:cNvPr>
            <p:cNvSpPr>
              <a:spLocks noEditPoints="1"/>
            </p:cNvSpPr>
            <p:nvPr/>
          </p:nvSpPr>
          <p:spPr bwMode="auto">
            <a:xfrm>
              <a:off x="1089592" y="1430439"/>
              <a:ext cx="458072" cy="416658"/>
            </a:xfrm>
            <a:custGeom>
              <a:avLst/>
              <a:gdLst>
                <a:gd name="T0" fmla="*/ 2147483647 w 67"/>
                <a:gd name="T1" fmla="*/ 124018912 h 60"/>
                <a:gd name="T2" fmla="*/ 2147483647 w 67"/>
                <a:gd name="T3" fmla="*/ 0 h 60"/>
                <a:gd name="T4" fmla="*/ 2147483647 w 67"/>
                <a:gd name="T5" fmla="*/ 0 h 60"/>
                <a:gd name="T6" fmla="*/ 2147483647 w 67"/>
                <a:gd name="T7" fmla="*/ 124018912 h 60"/>
                <a:gd name="T8" fmla="*/ 2147483647 w 67"/>
                <a:gd name="T9" fmla="*/ 310059138 h 60"/>
                <a:gd name="T10" fmla="*/ 2147483647 w 67"/>
                <a:gd name="T11" fmla="*/ 868156039 h 60"/>
                <a:gd name="T12" fmla="*/ 2147483647 w 67"/>
                <a:gd name="T13" fmla="*/ 124018912 h 60"/>
                <a:gd name="T14" fmla="*/ 2147483647 w 67"/>
                <a:gd name="T15" fmla="*/ 1922344337 h 60"/>
                <a:gd name="T16" fmla="*/ 2147483647 w 67"/>
                <a:gd name="T17" fmla="*/ 124018912 h 60"/>
                <a:gd name="T18" fmla="*/ 1902898002 w 67"/>
                <a:gd name="T19" fmla="*/ 124018912 h 60"/>
                <a:gd name="T20" fmla="*/ 122771150 w 67"/>
                <a:gd name="T21" fmla="*/ 1922344337 h 60"/>
                <a:gd name="T22" fmla="*/ 122771150 w 67"/>
                <a:gd name="T23" fmla="*/ 2147483647 h 60"/>
                <a:gd name="T24" fmla="*/ 245534466 w 67"/>
                <a:gd name="T25" fmla="*/ 2147483647 h 60"/>
                <a:gd name="T26" fmla="*/ 429691207 w 67"/>
                <a:gd name="T27" fmla="*/ 2147483647 h 60"/>
                <a:gd name="T28" fmla="*/ 2087055172 w 67"/>
                <a:gd name="T29" fmla="*/ 558097024 h 60"/>
                <a:gd name="T30" fmla="*/ 2147483647 w 67"/>
                <a:gd name="T31" fmla="*/ 2147483647 h 60"/>
                <a:gd name="T32" fmla="*/ 2147483647 w 67"/>
                <a:gd name="T33" fmla="*/ 2147483647 h 60"/>
                <a:gd name="T34" fmla="*/ 2147483647 w 67"/>
                <a:gd name="T35" fmla="*/ 1922344337 h 60"/>
                <a:gd name="T36" fmla="*/ 552454614 w 67"/>
                <a:gd name="T37" fmla="*/ 2147483647 h 60"/>
                <a:gd name="T38" fmla="*/ 552454614 w 67"/>
                <a:gd name="T39" fmla="*/ 2147483647 h 60"/>
                <a:gd name="T40" fmla="*/ 797989019 w 67"/>
                <a:gd name="T41" fmla="*/ 2147483647 h 60"/>
                <a:gd name="T42" fmla="*/ 1718749157 w 67"/>
                <a:gd name="T43" fmla="*/ 2147483647 h 60"/>
                <a:gd name="T44" fmla="*/ 1718749157 w 67"/>
                <a:gd name="T45" fmla="*/ 2147483647 h 60"/>
                <a:gd name="T46" fmla="*/ 1780134717 w 67"/>
                <a:gd name="T47" fmla="*/ 2147483647 h 60"/>
                <a:gd name="T48" fmla="*/ 2147483647 w 67"/>
                <a:gd name="T49" fmla="*/ 2147483647 h 60"/>
                <a:gd name="T50" fmla="*/ 2147483647 w 67"/>
                <a:gd name="T51" fmla="*/ 2147483647 h 60"/>
                <a:gd name="T52" fmla="*/ 2147483647 w 67"/>
                <a:gd name="T53" fmla="*/ 2147483647 h 60"/>
                <a:gd name="T54" fmla="*/ 2147483647 w 67"/>
                <a:gd name="T55" fmla="*/ 2147483647 h 60"/>
                <a:gd name="T56" fmla="*/ 2147483647 w 67"/>
                <a:gd name="T57" fmla="*/ 2147483647 h 60"/>
                <a:gd name="T58" fmla="*/ 2147483647 w 67"/>
                <a:gd name="T59" fmla="*/ 2147483647 h 60"/>
                <a:gd name="T60" fmla="*/ 2087055172 w 67"/>
                <a:gd name="T61" fmla="*/ 806142661 h 60"/>
                <a:gd name="T62" fmla="*/ 552454614 w 67"/>
                <a:gd name="T63" fmla="*/ 2147483647 h 60"/>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w 67"/>
                <a:gd name="T97" fmla="*/ 0 h 60"/>
                <a:gd name="T98" fmla="*/ 67 w 67"/>
                <a:gd name="T99" fmla="*/ 60 h 60"/>
              </a:gdLst>
              <a:ahLst/>
              <a:cxnLst>
                <a:cxn ang="T64">
                  <a:pos x="T0" y="T1"/>
                </a:cxn>
                <a:cxn ang="T65">
                  <a:pos x="T2" y="T3"/>
                </a:cxn>
                <a:cxn ang="T66">
                  <a:pos x="T4" y="T5"/>
                </a:cxn>
                <a:cxn ang="T67">
                  <a:pos x="T6" y="T7"/>
                </a:cxn>
                <a:cxn ang="T68">
                  <a:pos x="T8" y="T9"/>
                </a:cxn>
                <a:cxn ang="T69">
                  <a:pos x="T10" y="T11"/>
                </a:cxn>
                <a:cxn ang="T70">
                  <a:pos x="T12" y="T13"/>
                </a:cxn>
                <a:cxn ang="T71">
                  <a:pos x="T14" y="T15"/>
                </a:cxn>
                <a:cxn ang="T72">
                  <a:pos x="T16" y="T17"/>
                </a:cxn>
                <a:cxn ang="T73">
                  <a:pos x="T18" y="T19"/>
                </a:cxn>
                <a:cxn ang="T74">
                  <a:pos x="T20" y="T21"/>
                </a:cxn>
                <a:cxn ang="T75">
                  <a:pos x="T22" y="T23"/>
                </a:cxn>
                <a:cxn ang="T76">
                  <a:pos x="T24" y="T25"/>
                </a:cxn>
                <a:cxn ang="T77">
                  <a:pos x="T26" y="T27"/>
                </a:cxn>
                <a:cxn ang="T78">
                  <a:pos x="T28" y="T29"/>
                </a:cxn>
                <a:cxn ang="T79">
                  <a:pos x="T30" y="T31"/>
                </a:cxn>
                <a:cxn ang="T80">
                  <a:pos x="T32" y="T33"/>
                </a:cxn>
                <a:cxn ang="T81">
                  <a:pos x="T34" y="T35"/>
                </a:cxn>
                <a:cxn ang="T82">
                  <a:pos x="T36" y="T37"/>
                </a:cxn>
                <a:cxn ang="T83">
                  <a:pos x="T38" y="T39"/>
                </a:cxn>
                <a:cxn ang="T84">
                  <a:pos x="T40" y="T41"/>
                </a:cxn>
                <a:cxn ang="T85">
                  <a:pos x="T42" y="T43"/>
                </a:cxn>
                <a:cxn ang="T86">
                  <a:pos x="T44" y="T45"/>
                </a:cxn>
                <a:cxn ang="T87">
                  <a:pos x="T46" y="T47"/>
                </a:cxn>
                <a:cxn ang="T88">
                  <a:pos x="T48" y="T49"/>
                </a:cxn>
                <a:cxn ang="T89">
                  <a:pos x="T50" y="T51"/>
                </a:cxn>
                <a:cxn ang="T90">
                  <a:pos x="T52" y="T53"/>
                </a:cxn>
                <a:cxn ang="T91">
                  <a:pos x="T54" y="T55"/>
                </a:cxn>
                <a:cxn ang="T92">
                  <a:pos x="T56" y="T57"/>
                </a:cxn>
                <a:cxn ang="T93">
                  <a:pos x="T58" y="T59"/>
                </a:cxn>
                <a:cxn ang="T94">
                  <a:pos x="T60" y="T61"/>
                </a:cxn>
                <a:cxn ang="T95">
                  <a:pos x="T62" y="T63"/>
                </a:cxn>
              </a:cxnLst>
              <a:rect l="T96" t="T97" r="T98" b="T99"/>
              <a:pathLst>
                <a:path w="67" h="60">
                  <a:moveTo>
                    <a:pt x="53" y="2"/>
                  </a:moveTo>
                  <a:cubicBezTo>
                    <a:pt x="53" y="1"/>
                    <a:pt x="52" y="0"/>
                    <a:pt x="51" y="0"/>
                  </a:cubicBezTo>
                  <a:cubicBezTo>
                    <a:pt x="46" y="0"/>
                    <a:pt x="46" y="0"/>
                    <a:pt x="46" y="0"/>
                  </a:cubicBezTo>
                  <a:cubicBezTo>
                    <a:pt x="45" y="0"/>
                    <a:pt x="44" y="1"/>
                    <a:pt x="44" y="2"/>
                  </a:cubicBezTo>
                  <a:cubicBezTo>
                    <a:pt x="44" y="5"/>
                    <a:pt x="44" y="5"/>
                    <a:pt x="44" y="5"/>
                  </a:cubicBezTo>
                  <a:cubicBezTo>
                    <a:pt x="53" y="14"/>
                    <a:pt x="53" y="14"/>
                    <a:pt x="53" y="14"/>
                  </a:cubicBezTo>
                  <a:lnTo>
                    <a:pt x="53" y="2"/>
                  </a:lnTo>
                  <a:close/>
                  <a:moveTo>
                    <a:pt x="66" y="31"/>
                  </a:moveTo>
                  <a:cubicBezTo>
                    <a:pt x="36" y="2"/>
                    <a:pt x="36" y="2"/>
                    <a:pt x="36" y="2"/>
                  </a:cubicBezTo>
                  <a:cubicBezTo>
                    <a:pt x="35" y="0"/>
                    <a:pt x="33" y="0"/>
                    <a:pt x="31" y="2"/>
                  </a:cubicBezTo>
                  <a:cubicBezTo>
                    <a:pt x="2" y="31"/>
                    <a:pt x="2" y="31"/>
                    <a:pt x="2" y="31"/>
                  </a:cubicBezTo>
                  <a:cubicBezTo>
                    <a:pt x="0" y="33"/>
                    <a:pt x="0" y="35"/>
                    <a:pt x="2" y="36"/>
                  </a:cubicBezTo>
                  <a:cubicBezTo>
                    <a:pt x="2" y="37"/>
                    <a:pt x="3" y="37"/>
                    <a:pt x="4" y="37"/>
                  </a:cubicBezTo>
                  <a:cubicBezTo>
                    <a:pt x="5" y="37"/>
                    <a:pt x="6" y="37"/>
                    <a:pt x="7" y="36"/>
                  </a:cubicBezTo>
                  <a:cubicBezTo>
                    <a:pt x="34" y="9"/>
                    <a:pt x="34" y="9"/>
                    <a:pt x="34" y="9"/>
                  </a:cubicBezTo>
                  <a:cubicBezTo>
                    <a:pt x="61" y="36"/>
                    <a:pt x="61" y="36"/>
                    <a:pt x="61" y="36"/>
                  </a:cubicBezTo>
                  <a:cubicBezTo>
                    <a:pt x="62" y="38"/>
                    <a:pt x="65" y="38"/>
                    <a:pt x="66" y="36"/>
                  </a:cubicBezTo>
                  <a:cubicBezTo>
                    <a:pt x="67" y="35"/>
                    <a:pt x="67" y="33"/>
                    <a:pt x="66" y="31"/>
                  </a:cubicBezTo>
                  <a:close/>
                  <a:moveTo>
                    <a:pt x="9" y="37"/>
                  </a:moveTo>
                  <a:cubicBezTo>
                    <a:pt x="9" y="57"/>
                    <a:pt x="9" y="57"/>
                    <a:pt x="9" y="57"/>
                  </a:cubicBezTo>
                  <a:cubicBezTo>
                    <a:pt x="9" y="59"/>
                    <a:pt x="11" y="60"/>
                    <a:pt x="13" y="60"/>
                  </a:cubicBezTo>
                  <a:cubicBezTo>
                    <a:pt x="28" y="60"/>
                    <a:pt x="28" y="60"/>
                    <a:pt x="28" y="60"/>
                  </a:cubicBezTo>
                  <a:cubicBezTo>
                    <a:pt x="28" y="42"/>
                    <a:pt x="28" y="42"/>
                    <a:pt x="28" y="42"/>
                  </a:cubicBezTo>
                  <a:cubicBezTo>
                    <a:pt x="28" y="42"/>
                    <a:pt x="29" y="41"/>
                    <a:pt x="29" y="41"/>
                  </a:cubicBezTo>
                  <a:cubicBezTo>
                    <a:pt x="38" y="41"/>
                    <a:pt x="38" y="41"/>
                    <a:pt x="38" y="41"/>
                  </a:cubicBezTo>
                  <a:cubicBezTo>
                    <a:pt x="39" y="41"/>
                    <a:pt x="39" y="42"/>
                    <a:pt x="39" y="42"/>
                  </a:cubicBezTo>
                  <a:cubicBezTo>
                    <a:pt x="39" y="60"/>
                    <a:pt x="39" y="60"/>
                    <a:pt x="39" y="60"/>
                  </a:cubicBezTo>
                  <a:cubicBezTo>
                    <a:pt x="55" y="60"/>
                    <a:pt x="55" y="60"/>
                    <a:pt x="55" y="60"/>
                  </a:cubicBezTo>
                  <a:cubicBezTo>
                    <a:pt x="57" y="60"/>
                    <a:pt x="58" y="59"/>
                    <a:pt x="58" y="57"/>
                  </a:cubicBezTo>
                  <a:cubicBezTo>
                    <a:pt x="58" y="38"/>
                    <a:pt x="58" y="38"/>
                    <a:pt x="58" y="38"/>
                  </a:cubicBezTo>
                  <a:cubicBezTo>
                    <a:pt x="34" y="13"/>
                    <a:pt x="34" y="13"/>
                    <a:pt x="34" y="13"/>
                  </a:cubicBezTo>
                  <a:lnTo>
                    <a:pt x="9" y="37"/>
                  </a:lnTo>
                  <a:close/>
                </a:path>
              </a:pathLst>
            </a:custGeom>
            <a:solidFill>
              <a:schemeClr val="bg1"/>
            </a:solidFill>
            <a:ln w="9525">
              <a:noFill/>
              <a:round/>
            </a:ln>
          </p:spPr>
          <p:txBody>
            <a:bodyPr/>
            <a:lstStyle/>
            <a:p>
              <a:pPr>
                <a:defRPr/>
              </a:pPr>
              <a:endParaRPr lang="en-US" sz="3200" kern="0" dirty="0">
                <a:solidFill>
                  <a:sysClr val="windowText" lastClr="000000"/>
                </a:solidFill>
                <a:latin typeface="微软雅黑" panose="020B0503020204020204" pitchFamily="34" charset="-122"/>
                <a:ea typeface="微软雅黑" panose="020B0503020204020204" pitchFamily="34" charset="-122"/>
              </a:endParaRPr>
            </a:p>
          </p:txBody>
        </p:sp>
      </p:grpSp>
      <p:sp>
        <p:nvSpPr>
          <p:cNvPr id="6" name="TextBox 6">
            <a:extLst>
              <a:ext uri="{FF2B5EF4-FFF2-40B4-BE49-F238E27FC236}">
                <a16:creationId xmlns:a16="http://schemas.microsoft.com/office/drawing/2014/main" id="{A87DA1AB-33A3-0B02-CA8F-E14E395DFFA6}"/>
              </a:ext>
            </a:extLst>
          </p:cNvPr>
          <p:cNvSpPr txBox="1"/>
          <p:nvPr/>
        </p:nvSpPr>
        <p:spPr>
          <a:xfrm>
            <a:off x="3431654" y="1960610"/>
            <a:ext cx="8114529" cy="1429120"/>
          </a:xfrm>
          <a:prstGeom prst="rect">
            <a:avLst/>
          </a:prstGeom>
          <a:noFill/>
        </p:spPr>
        <p:txBody>
          <a:bodyPr wrap="square" lIns="115134" tIns="57568" rIns="115134" bIns="57568" rtlCol="0">
            <a:spAutoFit/>
          </a:bodyPr>
          <a:lstStyle/>
          <a:p>
            <a:pPr>
              <a:lnSpc>
                <a:spcPct val="150000"/>
              </a:lnSpc>
            </a:pPr>
            <a:r>
              <a:rPr lang="zh-CN" altLang="en-US" sz="2000" dirty="0">
                <a:latin typeface="+mj-ea"/>
                <a:ea typeface="+mj-ea"/>
              </a:rPr>
              <a:t>本项目以微信小程序为基础进行开发，以个人注册小程序会造成一些限制。其中，不能使用微信支付可以以平台内的积分作为替代，其余限制不会影响到项目计划功能的开发。</a:t>
            </a:r>
            <a:endParaRPr lang="en-US" altLang="zh-CN" sz="2000" dirty="0">
              <a:latin typeface="+mj-ea"/>
              <a:ea typeface="+mj-ea"/>
            </a:endParaRPr>
          </a:p>
        </p:txBody>
      </p:sp>
      <p:sp>
        <p:nvSpPr>
          <p:cNvPr id="7" name="TextBox 11">
            <a:extLst>
              <a:ext uri="{FF2B5EF4-FFF2-40B4-BE49-F238E27FC236}">
                <a16:creationId xmlns:a16="http://schemas.microsoft.com/office/drawing/2014/main" id="{6949C34D-6257-4D2B-AE06-B545411DA955}"/>
              </a:ext>
            </a:extLst>
          </p:cNvPr>
          <p:cNvSpPr txBox="1"/>
          <p:nvPr/>
        </p:nvSpPr>
        <p:spPr>
          <a:xfrm>
            <a:off x="3328740" y="4249332"/>
            <a:ext cx="8114529" cy="1429120"/>
          </a:xfrm>
          <a:prstGeom prst="rect">
            <a:avLst/>
          </a:prstGeom>
          <a:noFill/>
        </p:spPr>
        <p:txBody>
          <a:bodyPr wrap="square" lIns="115134" tIns="57568" rIns="115134" bIns="57568" rtlCol="0">
            <a:spAutoFit/>
          </a:bodyPr>
          <a:lstStyle/>
          <a:p>
            <a:pPr>
              <a:lnSpc>
                <a:spcPct val="150000"/>
              </a:lnSpc>
            </a:pPr>
            <a:r>
              <a:rPr lang="zh-CN" altLang="en-US" sz="2000" dirty="0">
                <a:latin typeface="+mj-ea"/>
                <a:ea typeface="+mj-ea"/>
              </a:rPr>
              <a:t>小组成员虽然没有人设计过微信小程序，但是由于微信小程序有自己的一套开发架构，通过一些网络资源的学习可以掌握，并且可以参考一些网络中的开源项目，进行模仿开发。</a:t>
            </a:r>
            <a:endParaRPr lang="en-US" altLang="zh-CN" sz="2000" dirty="0">
              <a:latin typeface="+mj-ea"/>
              <a:ea typeface="+mj-ea"/>
            </a:endParaRPr>
          </a:p>
        </p:txBody>
      </p:sp>
      <p:grpSp>
        <p:nvGrpSpPr>
          <p:cNvPr id="8" name="Group 4">
            <a:extLst>
              <a:ext uri="{FF2B5EF4-FFF2-40B4-BE49-F238E27FC236}">
                <a16:creationId xmlns:a16="http://schemas.microsoft.com/office/drawing/2014/main" id="{D559ED12-14B5-94A8-A0C8-13C01FF43D59}"/>
              </a:ext>
            </a:extLst>
          </p:cNvPr>
          <p:cNvGrpSpPr/>
          <p:nvPr/>
        </p:nvGrpSpPr>
        <p:grpSpPr>
          <a:xfrm>
            <a:off x="985019" y="4136439"/>
            <a:ext cx="2210813" cy="1033342"/>
            <a:chOff x="1372486" y="3793072"/>
            <a:chExt cx="6146978" cy="2804667"/>
          </a:xfrm>
        </p:grpSpPr>
        <p:sp>
          <p:nvSpPr>
            <p:cNvPr id="9" name="Freeform 1">
              <a:extLst>
                <a:ext uri="{FF2B5EF4-FFF2-40B4-BE49-F238E27FC236}">
                  <a16:creationId xmlns:a16="http://schemas.microsoft.com/office/drawing/2014/main" id="{C8E011C6-8419-565E-4427-14F5F0875BD5}"/>
                </a:ext>
              </a:extLst>
            </p:cNvPr>
            <p:cNvSpPr>
              <a:spLocks noChangeArrowheads="1"/>
            </p:cNvSpPr>
            <p:nvPr/>
          </p:nvSpPr>
          <p:spPr bwMode="auto">
            <a:xfrm rot="10800000">
              <a:off x="1372486" y="3793072"/>
              <a:ext cx="6146978" cy="2804667"/>
            </a:xfrm>
            <a:custGeom>
              <a:avLst/>
              <a:gdLst>
                <a:gd name="T0" fmla="*/ 5874 w 7875"/>
                <a:gd name="T1" fmla="*/ 1811 h 3594"/>
                <a:gd name="T2" fmla="*/ 7874 w 7875"/>
                <a:gd name="T3" fmla="*/ 0 h 3594"/>
                <a:gd name="T4" fmla="*/ 1969 w 7875"/>
                <a:gd name="T5" fmla="*/ 0 h 3594"/>
                <a:gd name="T6" fmla="*/ 0 w 7875"/>
                <a:gd name="T7" fmla="*/ 1811 h 3594"/>
                <a:gd name="T8" fmla="*/ 1969 w 7875"/>
                <a:gd name="T9" fmla="*/ 3593 h 3594"/>
                <a:gd name="T10" fmla="*/ 7874 w 7875"/>
                <a:gd name="T11" fmla="*/ 3593 h 3594"/>
                <a:gd name="T12" fmla="*/ 5874 w 7875"/>
                <a:gd name="T13" fmla="*/ 1811 h 3594"/>
              </a:gdLst>
              <a:ahLst/>
              <a:cxnLst>
                <a:cxn ang="0">
                  <a:pos x="T0" y="T1"/>
                </a:cxn>
                <a:cxn ang="0">
                  <a:pos x="T2" y="T3"/>
                </a:cxn>
                <a:cxn ang="0">
                  <a:pos x="T4" y="T5"/>
                </a:cxn>
                <a:cxn ang="0">
                  <a:pos x="T6" y="T7"/>
                </a:cxn>
                <a:cxn ang="0">
                  <a:pos x="T8" y="T9"/>
                </a:cxn>
                <a:cxn ang="0">
                  <a:pos x="T10" y="T11"/>
                </a:cxn>
                <a:cxn ang="0">
                  <a:pos x="T12" y="T13"/>
                </a:cxn>
              </a:cxnLst>
              <a:rect l="0" t="0" r="r" b="b"/>
              <a:pathLst>
                <a:path w="7875" h="3594">
                  <a:moveTo>
                    <a:pt x="5874" y="1811"/>
                  </a:moveTo>
                  <a:lnTo>
                    <a:pt x="7874" y="0"/>
                  </a:lnTo>
                  <a:lnTo>
                    <a:pt x="1969" y="0"/>
                  </a:lnTo>
                  <a:lnTo>
                    <a:pt x="0" y="1811"/>
                  </a:lnTo>
                  <a:lnTo>
                    <a:pt x="1969" y="3593"/>
                  </a:lnTo>
                  <a:lnTo>
                    <a:pt x="7874" y="3593"/>
                  </a:lnTo>
                  <a:lnTo>
                    <a:pt x="5874" y="1811"/>
                  </a:lnTo>
                </a:path>
              </a:pathLst>
            </a:custGeom>
            <a:solidFill>
              <a:srgbClr val="E8B218"/>
            </a:solidFill>
            <a:ln>
              <a:noFill/>
            </a:ln>
            <a:effectLst/>
          </p:spPr>
          <p:txBody>
            <a:bodyPr wrap="none" anchor="ctr"/>
            <a:lstStyle/>
            <a:p>
              <a:endParaRPr lang="en-US" sz="3200">
                <a:latin typeface="+mn-ea"/>
              </a:endParaRPr>
            </a:p>
          </p:txBody>
        </p:sp>
        <p:grpSp>
          <p:nvGrpSpPr>
            <p:cNvPr id="10" name="Group 2">
              <a:extLst>
                <a:ext uri="{FF2B5EF4-FFF2-40B4-BE49-F238E27FC236}">
                  <a16:creationId xmlns:a16="http://schemas.microsoft.com/office/drawing/2014/main" id="{99C88A56-7BF5-1AF5-EE2E-0C9D9FBAF187}"/>
                </a:ext>
              </a:extLst>
            </p:cNvPr>
            <p:cNvGrpSpPr/>
            <p:nvPr/>
          </p:nvGrpSpPr>
          <p:grpSpPr bwMode="auto">
            <a:xfrm>
              <a:off x="3531959" y="4060393"/>
              <a:ext cx="1906518" cy="1888205"/>
              <a:chOff x="1569458" y="688424"/>
              <a:chExt cx="334962" cy="331788"/>
            </a:xfrm>
            <a:solidFill>
              <a:schemeClr val="bg1"/>
            </a:solidFill>
          </p:grpSpPr>
          <p:sp>
            <p:nvSpPr>
              <p:cNvPr id="11" name="Freeform 11">
                <a:extLst>
                  <a:ext uri="{FF2B5EF4-FFF2-40B4-BE49-F238E27FC236}">
                    <a16:creationId xmlns:a16="http://schemas.microsoft.com/office/drawing/2014/main" id="{62D74E8D-CE5A-E036-F05A-58E8923B7994}"/>
                  </a:ext>
                </a:extLst>
              </p:cNvPr>
              <p:cNvSpPr>
                <a:spLocks noChangeArrowheads="1"/>
              </p:cNvSpPr>
              <p:nvPr/>
            </p:nvSpPr>
            <p:spPr bwMode="auto">
              <a:xfrm>
                <a:off x="1587500" y="901699"/>
                <a:ext cx="42863" cy="77788"/>
              </a:xfrm>
              <a:custGeom>
                <a:avLst/>
                <a:gdLst>
                  <a:gd name="T0" fmla="*/ 0 w 118"/>
                  <a:gd name="T1" fmla="*/ 183 h 218"/>
                  <a:gd name="T2" fmla="*/ 25 w 118"/>
                  <a:gd name="T3" fmla="*/ 217 h 218"/>
                  <a:gd name="T4" fmla="*/ 84 w 118"/>
                  <a:gd name="T5" fmla="*/ 217 h 218"/>
                  <a:gd name="T6" fmla="*/ 117 w 118"/>
                  <a:gd name="T7" fmla="*/ 183 h 218"/>
                  <a:gd name="T8" fmla="*/ 117 w 118"/>
                  <a:gd name="T9" fmla="*/ 0 h 218"/>
                  <a:gd name="T10" fmla="*/ 17 w 118"/>
                  <a:gd name="T11" fmla="*/ 91 h 218"/>
                  <a:gd name="T12" fmla="*/ 0 w 118"/>
                  <a:gd name="T13" fmla="*/ 75 h 218"/>
                  <a:gd name="T14" fmla="*/ 0 w 118"/>
                  <a:gd name="T15" fmla="*/ 183 h 218"/>
                  <a:gd name="T16" fmla="*/ 0 w 118"/>
                  <a:gd name="T17" fmla="*/ 183 h 218"/>
                  <a:gd name="T18" fmla="*/ 0 w 118"/>
                  <a:gd name="T19" fmla="*/ 183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218">
                    <a:moveTo>
                      <a:pt x="0" y="183"/>
                    </a:moveTo>
                    <a:cubicBezTo>
                      <a:pt x="0" y="200"/>
                      <a:pt x="8" y="217"/>
                      <a:pt x="25" y="217"/>
                    </a:cubicBezTo>
                    <a:cubicBezTo>
                      <a:pt x="84" y="217"/>
                      <a:pt x="84" y="217"/>
                      <a:pt x="84" y="217"/>
                    </a:cubicBezTo>
                    <a:cubicBezTo>
                      <a:pt x="100" y="217"/>
                      <a:pt x="117" y="200"/>
                      <a:pt x="117" y="183"/>
                    </a:cubicBezTo>
                    <a:cubicBezTo>
                      <a:pt x="117" y="0"/>
                      <a:pt x="117" y="0"/>
                      <a:pt x="117" y="0"/>
                    </a:cubicBezTo>
                    <a:cubicBezTo>
                      <a:pt x="17" y="91"/>
                      <a:pt x="17" y="91"/>
                      <a:pt x="17" y="91"/>
                    </a:cubicBezTo>
                    <a:cubicBezTo>
                      <a:pt x="0" y="75"/>
                      <a:pt x="0" y="75"/>
                      <a:pt x="0" y="75"/>
                    </a:cubicBezTo>
                    <a:lnTo>
                      <a:pt x="0" y="183"/>
                    </a:lnTo>
                    <a:close/>
                    <a:moveTo>
                      <a:pt x="0" y="183"/>
                    </a:moveTo>
                    <a:lnTo>
                      <a:pt x="0" y="183"/>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sp>
            <p:nvSpPr>
              <p:cNvPr id="12" name="Freeform 12">
                <a:extLst>
                  <a:ext uri="{FF2B5EF4-FFF2-40B4-BE49-F238E27FC236}">
                    <a16:creationId xmlns:a16="http://schemas.microsoft.com/office/drawing/2014/main" id="{CE7B86C5-035D-F854-6C41-3C6B9FB33D13}"/>
                  </a:ext>
                </a:extLst>
              </p:cNvPr>
              <p:cNvSpPr>
                <a:spLocks noChangeArrowheads="1"/>
              </p:cNvSpPr>
              <p:nvPr/>
            </p:nvSpPr>
            <p:spPr bwMode="auto">
              <a:xfrm>
                <a:off x="1657350" y="858837"/>
                <a:ext cx="42863" cy="120650"/>
              </a:xfrm>
              <a:custGeom>
                <a:avLst/>
                <a:gdLst>
                  <a:gd name="T0" fmla="*/ 0 w 118"/>
                  <a:gd name="T1" fmla="*/ 301 h 336"/>
                  <a:gd name="T2" fmla="*/ 34 w 118"/>
                  <a:gd name="T3" fmla="*/ 335 h 336"/>
                  <a:gd name="T4" fmla="*/ 84 w 118"/>
                  <a:gd name="T5" fmla="*/ 335 h 336"/>
                  <a:gd name="T6" fmla="*/ 117 w 118"/>
                  <a:gd name="T7" fmla="*/ 301 h 336"/>
                  <a:gd name="T8" fmla="*/ 117 w 118"/>
                  <a:gd name="T9" fmla="*/ 76 h 336"/>
                  <a:gd name="T10" fmla="*/ 42 w 118"/>
                  <a:gd name="T11" fmla="*/ 0 h 336"/>
                  <a:gd name="T12" fmla="*/ 0 w 118"/>
                  <a:gd name="T13" fmla="*/ 42 h 336"/>
                  <a:gd name="T14" fmla="*/ 0 w 118"/>
                  <a:gd name="T15" fmla="*/ 301 h 336"/>
                  <a:gd name="T16" fmla="*/ 0 w 118"/>
                  <a:gd name="T17" fmla="*/ 301 h 336"/>
                  <a:gd name="T18" fmla="*/ 0 w 118"/>
                  <a:gd name="T19" fmla="*/ 301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8" h="336">
                    <a:moveTo>
                      <a:pt x="0" y="301"/>
                    </a:moveTo>
                    <a:cubicBezTo>
                      <a:pt x="0" y="318"/>
                      <a:pt x="17" y="335"/>
                      <a:pt x="34" y="335"/>
                    </a:cubicBezTo>
                    <a:cubicBezTo>
                      <a:pt x="84" y="335"/>
                      <a:pt x="84" y="335"/>
                      <a:pt x="84" y="335"/>
                    </a:cubicBezTo>
                    <a:cubicBezTo>
                      <a:pt x="101" y="335"/>
                      <a:pt x="117" y="318"/>
                      <a:pt x="117" y="301"/>
                    </a:cubicBezTo>
                    <a:cubicBezTo>
                      <a:pt x="117" y="76"/>
                      <a:pt x="117" y="76"/>
                      <a:pt x="117" y="76"/>
                    </a:cubicBezTo>
                    <a:cubicBezTo>
                      <a:pt x="42" y="0"/>
                      <a:pt x="42" y="0"/>
                      <a:pt x="42" y="0"/>
                    </a:cubicBezTo>
                    <a:cubicBezTo>
                      <a:pt x="0" y="42"/>
                      <a:pt x="0" y="42"/>
                      <a:pt x="0" y="42"/>
                    </a:cubicBezTo>
                    <a:lnTo>
                      <a:pt x="0" y="301"/>
                    </a:lnTo>
                    <a:close/>
                    <a:moveTo>
                      <a:pt x="0" y="301"/>
                    </a:moveTo>
                    <a:lnTo>
                      <a:pt x="0" y="30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sp>
            <p:nvSpPr>
              <p:cNvPr id="13" name="Freeform 13">
                <a:extLst>
                  <a:ext uri="{FF2B5EF4-FFF2-40B4-BE49-F238E27FC236}">
                    <a16:creationId xmlns:a16="http://schemas.microsoft.com/office/drawing/2014/main" id="{E89E4485-5EF3-1C2D-0D02-A243D8CE5B4C}"/>
                  </a:ext>
                </a:extLst>
              </p:cNvPr>
              <p:cNvSpPr>
                <a:spLocks noChangeArrowheads="1"/>
              </p:cNvSpPr>
              <p:nvPr/>
            </p:nvSpPr>
            <p:spPr bwMode="auto">
              <a:xfrm>
                <a:off x="1727200" y="858837"/>
                <a:ext cx="42863" cy="120650"/>
              </a:xfrm>
              <a:custGeom>
                <a:avLst/>
                <a:gdLst>
                  <a:gd name="T0" fmla="*/ 92 w 118"/>
                  <a:gd name="T1" fmla="*/ 335 h 336"/>
                  <a:gd name="T2" fmla="*/ 117 w 118"/>
                  <a:gd name="T3" fmla="*/ 301 h 336"/>
                  <a:gd name="T4" fmla="*/ 117 w 118"/>
                  <a:gd name="T5" fmla="*/ 0 h 336"/>
                  <a:gd name="T6" fmla="*/ 0 w 118"/>
                  <a:gd name="T7" fmla="*/ 118 h 336"/>
                  <a:gd name="T8" fmla="*/ 0 w 118"/>
                  <a:gd name="T9" fmla="*/ 301 h 336"/>
                  <a:gd name="T10" fmla="*/ 33 w 118"/>
                  <a:gd name="T11" fmla="*/ 335 h 336"/>
                  <a:gd name="T12" fmla="*/ 92 w 118"/>
                  <a:gd name="T13" fmla="*/ 335 h 336"/>
                  <a:gd name="T14" fmla="*/ 92 w 118"/>
                  <a:gd name="T15" fmla="*/ 335 h 336"/>
                  <a:gd name="T16" fmla="*/ 92 w 118"/>
                  <a:gd name="T17" fmla="*/ 335 h 3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8" h="336">
                    <a:moveTo>
                      <a:pt x="92" y="335"/>
                    </a:moveTo>
                    <a:cubicBezTo>
                      <a:pt x="108" y="335"/>
                      <a:pt x="117" y="318"/>
                      <a:pt x="117" y="301"/>
                    </a:cubicBezTo>
                    <a:cubicBezTo>
                      <a:pt x="117" y="0"/>
                      <a:pt x="117" y="0"/>
                      <a:pt x="117" y="0"/>
                    </a:cubicBezTo>
                    <a:cubicBezTo>
                      <a:pt x="0" y="118"/>
                      <a:pt x="0" y="118"/>
                      <a:pt x="0" y="118"/>
                    </a:cubicBezTo>
                    <a:cubicBezTo>
                      <a:pt x="0" y="301"/>
                      <a:pt x="0" y="301"/>
                      <a:pt x="0" y="301"/>
                    </a:cubicBezTo>
                    <a:cubicBezTo>
                      <a:pt x="0" y="318"/>
                      <a:pt x="16" y="335"/>
                      <a:pt x="33" y="335"/>
                    </a:cubicBezTo>
                    <a:lnTo>
                      <a:pt x="92" y="335"/>
                    </a:lnTo>
                    <a:close/>
                    <a:moveTo>
                      <a:pt x="92" y="335"/>
                    </a:moveTo>
                    <a:lnTo>
                      <a:pt x="92" y="335"/>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sp>
            <p:nvSpPr>
              <p:cNvPr id="14" name="Freeform 14">
                <a:extLst>
                  <a:ext uri="{FF2B5EF4-FFF2-40B4-BE49-F238E27FC236}">
                    <a16:creationId xmlns:a16="http://schemas.microsoft.com/office/drawing/2014/main" id="{9225BDD1-6787-E0A0-559A-9BA622ECF62E}"/>
                  </a:ext>
                </a:extLst>
              </p:cNvPr>
              <p:cNvSpPr>
                <a:spLocks noChangeArrowheads="1"/>
              </p:cNvSpPr>
              <p:nvPr/>
            </p:nvSpPr>
            <p:spPr bwMode="auto">
              <a:xfrm>
                <a:off x="1795463" y="817562"/>
                <a:ext cx="46037" cy="163512"/>
              </a:xfrm>
              <a:custGeom>
                <a:avLst/>
                <a:gdLst>
                  <a:gd name="T0" fmla="*/ 0 w 126"/>
                  <a:gd name="T1" fmla="*/ 41 h 452"/>
                  <a:gd name="T2" fmla="*/ 0 w 126"/>
                  <a:gd name="T3" fmla="*/ 417 h 452"/>
                  <a:gd name="T4" fmla="*/ 33 w 126"/>
                  <a:gd name="T5" fmla="*/ 451 h 452"/>
                  <a:gd name="T6" fmla="*/ 92 w 126"/>
                  <a:gd name="T7" fmla="*/ 451 h 452"/>
                  <a:gd name="T8" fmla="*/ 125 w 126"/>
                  <a:gd name="T9" fmla="*/ 417 h 452"/>
                  <a:gd name="T10" fmla="*/ 125 w 126"/>
                  <a:gd name="T11" fmla="*/ 66 h 452"/>
                  <a:gd name="T12" fmla="*/ 50 w 126"/>
                  <a:gd name="T13" fmla="*/ 0 h 452"/>
                  <a:gd name="T14" fmla="*/ 0 w 126"/>
                  <a:gd name="T15" fmla="*/ 41 h 452"/>
                  <a:gd name="T16" fmla="*/ 0 w 126"/>
                  <a:gd name="T17" fmla="*/ 41 h 452"/>
                  <a:gd name="T18" fmla="*/ 0 w 126"/>
                  <a:gd name="T19" fmla="*/ 41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6" h="452">
                    <a:moveTo>
                      <a:pt x="0" y="41"/>
                    </a:moveTo>
                    <a:cubicBezTo>
                      <a:pt x="0" y="417"/>
                      <a:pt x="0" y="417"/>
                      <a:pt x="0" y="417"/>
                    </a:cubicBezTo>
                    <a:cubicBezTo>
                      <a:pt x="0" y="434"/>
                      <a:pt x="17" y="451"/>
                      <a:pt x="33" y="451"/>
                    </a:cubicBezTo>
                    <a:cubicBezTo>
                      <a:pt x="92" y="451"/>
                      <a:pt x="92" y="451"/>
                      <a:pt x="92" y="451"/>
                    </a:cubicBezTo>
                    <a:cubicBezTo>
                      <a:pt x="109" y="451"/>
                      <a:pt x="125" y="434"/>
                      <a:pt x="125" y="417"/>
                    </a:cubicBezTo>
                    <a:cubicBezTo>
                      <a:pt x="125" y="66"/>
                      <a:pt x="125" y="66"/>
                      <a:pt x="125" y="66"/>
                    </a:cubicBezTo>
                    <a:cubicBezTo>
                      <a:pt x="50" y="0"/>
                      <a:pt x="50" y="0"/>
                      <a:pt x="50" y="0"/>
                    </a:cubicBezTo>
                    <a:lnTo>
                      <a:pt x="0" y="41"/>
                    </a:lnTo>
                    <a:close/>
                    <a:moveTo>
                      <a:pt x="0" y="41"/>
                    </a:moveTo>
                    <a:lnTo>
                      <a:pt x="0" y="41"/>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sp>
            <p:nvSpPr>
              <p:cNvPr id="15" name="Freeform 15">
                <a:extLst>
                  <a:ext uri="{FF2B5EF4-FFF2-40B4-BE49-F238E27FC236}">
                    <a16:creationId xmlns:a16="http://schemas.microsoft.com/office/drawing/2014/main" id="{696193C9-D614-E0FA-1EEA-5C648CFB94E5}"/>
                  </a:ext>
                </a:extLst>
              </p:cNvPr>
              <p:cNvSpPr>
                <a:spLocks noChangeArrowheads="1"/>
              </p:cNvSpPr>
              <p:nvPr/>
            </p:nvSpPr>
            <p:spPr bwMode="auto">
              <a:xfrm>
                <a:off x="1576388" y="744537"/>
                <a:ext cx="261937" cy="163512"/>
              </a:xfrm>
              <a:custGeom>
                <a:avLst/>
                <a:gdLst>
                  <a:gd name="T0" fmla="*/ 234 w 728"/>
                  <a:gd name="T1" fmla="*/ 284 h 452"/>
                  <a:gd name="T2" fmla="*/ 292 w 728"/>
                  <a:gd name="T3" fmla="*/ 284 h 452"/>
                  <a:gd name="T4" fmla="*/ 359 w 728"/>
                  <a:gd name="T5" fmla="*/ 351 h 452"/>
                  <a:gd name="T6" fmla="*/ 401 w 728"/>
                  <a:gd name="T7" fmla="*/ 368 h 452"/>
                  <a:gd name="T8" fmla="*/ 434 w 728"/>
                  <a:gd name="T9" fmla="*/ 351 h 452"/>
                  <a:gd name="T10" fmla="*/ 660 w 728"/>
                  <a:gd name="T11" fmla="*/ 134 h 452"/>
                  <a:gd name="T12" fmla="*/ 694 w 728"/>
                  <a:gd name="T13" fmla="*/ 167 h 452"/>
                  <a:gd name="T14" fmla="*/ 710 w 728"/>
                  <a:gd name="T15" fmla="*/ 175 h 452"/>
                  <a:gd name="T16" fmla="*/ 727 w 728"/>
                  <a:gd name="T17" fmla="*/ 159 h 452"/>
                  <a:gd name="T18" fmla="*/ 727 w 728"/>
                  <a:gd name="T19" fmla="*/ 33 h 452"/>
                  <a:gd name="T20" fmla="*/ 719 w 728"/>
                  <a:gd name="T21" fmla="*/ 8 h 452"/>
                  <a:gd name="T22" fmla="*/ 694 w 728"/>
                  <a:gd name="T23" fmla="*/ 0 h 452"/>
                  <a:gd name="T24" fmla="*/ 568 w 728"/>
                  <a:gd name="T25" fmla="*/ 0 h 452"/>
                  <a:gd name="T26" fmla="*/ 551 w 728"/>
                  <a:gd name="T27" fmla="*/ 8 h 452"/>
                  <a:gd name="T28" fmla="*/ 551 w 728"/>
                  <a:gd name="T29" fmla="*/ 33 h 452"/>
                  <a:gd name="T30" fmla="*/ 585 w 728"/>
                  <a:gd name="T31" fmla="*/ 58 h 452"/>
                  <a:gd name="T32" fmla="*/ 426 w 728"/>
                  <a:gd name="T33" fmla="*/ 217 h 452"/>
                  <a:gd name="T34" fmla="*/ 401 w 728"/>
                  <a:gd name="T35" fmla="*/ 225 h 452"/>
                  <a:gd name="T36" fmla="*/ 368 w 728"/>
                  <a:gd name="T37" fmla="*/ 217 h 452"/>
                  <a:gd name="T38" fmla="*/ 292 w 728"/>
                  <a:gd name="T39" fmla="*/ 142 h 452"/>
                  <a:gd name="T40" fmla="*/ 234 w 728"/>
                  <a:gd name="T41" fmla="*/ 142 h 452"/>
                  <a:gd name="T42" fmla="*/ 8 w 728"/>
                  <a:gd name="T43" fmla="*/ 359 h 452"/>
                  <a:gd name="T44" fmla="*/ 0 w 728"/>
                  <a:gd name="T45" fmla="*/ 393 h 452"/>
                  <a:gd name="T46" fmla="*/ 8 w 728"/>
                  <a:gd name="T47" fmla="*/ 426 h 452"/>
                  <a:gd name="T48" fmla="*/ 25 w 728"/>
                  <a:gd name="T49" fmla="*/ 435 h 452"/>
                  <a:gd name="T50" fmla="*/ 83 w 728"/>
                  <a:gd name="T51" fmla="*/ 435 h 452"/>
                  <a:gd name="T52" fmla="*/ 234 w 728"/>
                  <a:gd name="T53" fmla="*/ 284 h 452"/>
                  <a:gd name="T54" fmla="*/ 234 w 728"/>
                  <a:gd name="T55" fmla="*/ 284 h 452"/>
                  <a:gd name="T56" fmla="*/ 234 w 728"/>
                  <a:gd name="T57" fmla="*/ 284 h 4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728" h="452">
                    <a:moveTo>
                      <a:pt x="234" y="284"/>
                    </a:moveTo>
                    <a:cubicBezTo>
                      <a:pt x="250" y="267"/>
                      <a:pt x="276" y="267"/>
                      <a:pt x="292" y="284"/>
                    </a:cubicBezTo>
                    <a:cubicBezTo>
                      <a:pt x="359" y="351"/>
                      <a:pt x="359" y="351"/>
                      <a:pt x="359" y="351"/>
                    </a:cubicBezTo>
                    <a:cubicBezTo>
                      <a:pt x="376" y="368"/>
                      <a:pt x="384" y="368"/>
                      <a:pt x="401" y="368"/>
                    </a:cubicBezTo>
                    <a:cubicBezTo>
                      <a:pt x="418" y="368"/>
                      <a:pt x="426" y="368"/>
                      <a:pt x="434" y="351"/>
                    </a:cubicBezTo>
                    <a:cubicBezTo>
                      <a:pt x="660" y="134"/>
                      <a:pt x="660" y="134"/>
                      <a:pt x="660" y="134"/>
                    </a:cubicBezTo>
                    <a:cubicBezTo>
                      <a:pt x="694" y="167"/>
                      <a:pt x="694" y="167"/>
                      <a:pt x="694" y="167"/>
                    </a:cubicBezTo>
                    <a:cubicBezTo>
                      <a:pt x="702" y="175"/>
                      <a:pt x="710" y="175"/>
                      <a:pt x="710" y="175"/>
                    </a:cubicBezTo>
                    <a:cubicBezTo>
                      <a:pt x="719" y="175"/>
                      <a:pt x="727" y="167"/>
                      <a:pt x="727" y="159"/>
                    </a:cubicBezTo>
                    <a:cubicBezTo>
                      <a:pt x="727" y="33"/>
                      <a:pt x="727" y="33"/>
                      <a:pt x="727" y="33"/>
                    </a:cubicBezTo>
                    <a:cubicBezTo>
                      <a:pt x="727" y="25"/>
                      <a:pt x="727" y="16"/>
                      <a:pt x="719" y="8"/>
                    </a:cubicBezTo>
                    <a:cubicBezTo>
                      <a:pt x="710" y="0"/>
                      <a:pt x="702" y="0"/>
                      <a:pt x="694" y="0"/>
                    </a:cubicBezTo>
                    <a:cubicBezTo>
                      <a:pt x="568" y="0"/>
                      <a:pt x="568" y="0"/>
                      <a:pt x="568" y="0"/>
                    </a:cubicBezTo>
                    <a:cubicBezTo>
                      <a:pt x="560" y="0"/>
                      <a:pt x="551" y="0"/>
                      <a:pt x="551" y="8"/>
                    </a:cubicBezTo>
                    <a:cubicBezTo>
                      <a:pt x="543" y="16"/>
                      <a:pt x="551" y="25"/>
                      <a:pt x="551" y="33"/>
                    </a:cubicBezTo>
                    <a:cubicBezTo>
                      <a:pt x="585" y="58"/>
                      <a:pt x="585" y="58"/>
                      <a:pt x="585" y="58"/>
                    </a:cubicBezTo>
                    <a:cubicBezTo>
                      <a:pt x="426" y="217"/>
                      <a:pt x="426" y="217"/>
                      <a:pt x="426" y="217"/>
                    </a:cubicBezTo>
                    <a:cubicBezTo>
                      <a:pt x="426" y="225"/>
                      <a:pt x="409" y="225"/>
                      <a:pt x="401" y="225"/>
                    </a:cubicBezTo>
                    <a:cubicBezTo>
                      <a:pt x="393" y="225"/>
                      <a:pt x="376" y="225"/>
                      <a:pt x="368" y="217"/>
                    </a:cubicBezTo>
                    <a:cubicBezTo>
                      <a:pt x="292" y="142"/>
                      <a:pt x="292" y="142"/>
                      <a:pt x="292" y="142"/>
                    </a:cubicBezTo>
                    <a:cubicBezTo>
                      <a:pt x="276" y="125"/>
                      <a:pt x="250" y="125"/>
                      <a:pt x="234" y="142"/>
                    </a:cubicBezTo>
                    <a:cubicBezTo>
                      <a:pt x="8" y="359"/>
                      <a:pt x="8" y="359"/>
                      <a:pt x="8" y="359"/>
                    </a:cubicBezTo>
                    <a:cubicBezTo>
                      <a:pt x="0" y="368"/>
                      <a:pt x="0" y="384"/>
                      <a:pt x="0" y="393"/>
                    </a:cubicBezTo>
                    <a:cubicBezTo>
                      <a:pt x="0" y="410"/>
                      <a:pt x="0" y="418"/>
                      <a:pt x="8" y="426"/>
                    </a:cubicBezTo>
                    <a:cubicBezTo>
                      <a:pt x="25" y="435"/>
                      <a:pt x="25" y="435"/>
                      <a:pt x="25" y="435"/>
                    </a:cubicBezTo>
                    <a:cubicBezTo>
                      <a:pt x="41" y="451"/>
                      <a:pt x="67" y="451"/>
                      <a:pt x="83" y="435"/>
                    </a:cubicBezTo>
                    <a:lnTo>
                      <a:pt x="234" y="284"/>
                    </a:lnTo>
                    <a:close/>
                    <a:moveTo>
                      <a:pt x="234" y="284"/>
                    </a:moveTo>
                    <a:lnTo>
                      <a:pt x="234" y="284"/>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sp>
            <p:nvSpPr>
              <p:cNvPr id="16" name="Freeform 16">
                <a:extLst>
                  <a:ext uri="{FF2B5EF4-FFF2-40B4-BE49-F238E27FC236}">
                    <a16:creationId xmlns:a16="http://schemas.microsoft.com/office/drawing/2014/main" id="{675AA2CF-6518-E8EE-E750-5193FB1F67EA}"/>
                  </a:ext>
                </a:extLst>
              </p:cNvPr>
              <p:cNvSpPr>
                <a:spLocks noChangeArrowheads="1"/>
              </p:cNvSpPr>
              <p:nvPr/>
            </p:nvSpPr>
            <p:spPr bwMode="auto">
              <a:xfrm>
                <a:off x="1569458" y="688424"/>
                <a:ext cx="334962" cy="331788"/>
              </a:xfrm>
              <a:custGeom>
                <a:avLst/>
                <a:gdLst>
                  <a:gd name="T0" fmla="*/ 887 w 929"/>
                  <a:gd name="T1" fmla="*/ 0 h 921"/>
                  <a:gd name="T2" fmla="*/ 836 w 929"/>
                  <a:gd name="T3" fmla="*/ 50 h 921"/>
                  <a:gd name="T4" fmla="*/ 836 w 929"/>
                  <a:gd name="T5" fmla="*/ 837 h 921"/>
                  <a:gd name="T6" fmla="*/ 51 w 929"/>
                  <a:gd name="T7" fmla="*/ 837 h 921"/>
                  <a:gd name="T8" fmla="*/ 0 w 929"/>
                  <a:gd name="T9" fmla="*/ 878 h 921"/>
                  <a:gd name="T10" fmla="*/ 51 w 929"/>
                  <a:gd name="T11" fmla="*/ 920 h 921"/>
                  <a:gd name="T12" fmla="*/ 887 w 929"/>
                  <a:gd name="T13" fmla="*/ 920 h 921"/>
                  <a:gd name="T14" fmla="*/ 928 w 929"/>
                  <a:gd name="T15" fmla="*/ 878 h 921"/>
                  <a:gd name="T16" fmla="*/ 928 w 929"/>
                  <a:gd name="T17" fmla="*/ 50 h 921"/>
                  <a:gd name="T18" fmla="*/ 887 w 929"/>
                  <a:gd name="T19" fmla="*/ 0 h 921"/>
                  <a:gd name="T20" fmla="*/ 887 w 929"/>
                  <a:gd name="T21" fmla="*/ 0 h 921"/>
                  <a:gd name="T22" fmla="*/ 887 w 929"/>
                  <a:gd name="T23" fmla="*/ 0 h 9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29" h="921">
                    <a:moveTo>
                      <a:pt x="887" y="0"/>
                    </a:moveTo>
                    <a:cubicBezTo>
                      <a:pt x="862" y="0"/>
                      <a:pt x="836" y="26"/>
                      <a:pt x="836" y="50"/>
                    </a:cubicBezTo>
                    <a:cubicBezTo>
                      <a:pt x="836" y="837"/>
                      <a:pt x="836" y="837"/>
                      <a:pt x="836" y="837"/>
                    </a:cubicBezTo>
                    <a:cubicBezTo>
                      <a:pt x="51" y="837"/>
                      <a:pt x="51" y="837"/>
                      <a:pt x="51" y="837"/>
                    </a:cubicBezTo>
                    <a:cubicBezTo>
                      <a:pt x="26" y="837"/>
                      <a:pt x="0" y="853"/>
                      <a:pt x="0" y="878"/>
                    </a:cubicBezTo>
                    <a:cubicBezTo>
                      <a:pt x="0" y="903"/>
                      <a:pt x="26" y="920"/>
                      <a:pt x="51" y="920"/>
                    </a:cubicBezTo>
                    <a:cubicBezTo>
                      <a:pt x="887" y="920"/>
                      <a:pt x="887" y="920"/>
                      <a:pt x="887" y="920"/>
                    </a:cubicBezTo>
                    <a:cubicBezTo>
                      <a:pt x="912" y="920"/>
                      <a:pt x="928" y="903"/>
                      <a:pt x="928" y="878"/>
                    </a:cubicBezTo>
                    <a:cubicBezTo>
                      <a:pt x="928" y="50"/>
                      <a:pt x="928" y="50"/>
                      <a:pt x="928" y="50"/>
                    </a:cubicBezTo>
                    <a:cubicBezTo>
                      <a:pt x="928" y="26"/>
                      <a:pt x="903" y="0"/>
                      <a:pt x="887" y="0"/>
                    </a:cubicBezTo>
                    <a:close/>
                    <a:moveTo>
                      <a:pt x="887" y="0"/>
                    </a:moveTo>
                    <a:lnTo>
                      <a:pt x="887" y="0"/>
                    </a:lnTo>
                    <a:close/>
                  </a:path>
                </a:pathLst>
              </a:custGeom>
              <a:grpFill/>
              <a:ln>
                <a:noFill/>
              </a:ln>
              <a:effectLst/>
              <a:extLst>
                <a:ext uri="{91240B29-F687-4F45-9708-019B960494DF}">
                  <a14:hiddenLine xmlns:a14="http://schemas.microsoft.com/office/drawing/2010/main" w="9525">
                    <a:solidFill>
                      <a:srgbClr val="808080"/>
                    </a:solidFill>
                    <a:bevel/>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wrap="none" anchor="ctr"/>
              <a:lstStyle/>
              <a:p>
                <a:pPr>
                  <a:defRPr/>
                </a:pPr>
                <a:endParaRPr lang="en-US" sz="3200">
                  <a:latin typeface="+mn-ea"/>
                </a:endParaRPr>
              </a:p>
            </p:txBody>
          </p:sp>
        </p:grpSp>
      </p:grpSp>
      <p:sp>
        <p:nvSpPr>
          <p:cNvPr id="18" name="灯片编号占位符 17">
            <a:extLst>
              <a:ext uri="{FF2B5EF4-FFF2-40B4-BE49-F238E27FC236}">
                <a16:creationId xmlns:a16="http://schemas.microsoft.com/office/drawing/2014/main" id="{777DF8ED-34BD-134C-4EF8-59DCFFC2B004}"/>
              </a:ext>
            </a:extLst>
          </p:cNvPr>
          <p:cNvSpPr>
            <a:spLocks noGrp="1"/>
          </p:cNvSpPr>
          <p:nvPr>
            <p:ph type="sldNum" sz="quarter" idx="12"/>
          </p:nvPr>
        </p:nvSpPr>
        <p:spPr/>
        <p:txBody>
          <a:bodyPr/>
          <a:lstStyle/>
          <a:p>
            <a:fld id="{B1464AD9-C849-45B6-BBCC-5E990A5EEF54}" type="slidenum">
              <a:rPr lang="zh-CN" altLang="en-US" smtClean="0"/>
              <a:t>14</a:t>
            </a:fld>
            <a:endParaRPr lang="zh-CN" altLang="en-US" dirty="0"/>
          </a:p>
        </p:txBody>
      </p:sp>
    </p:spTree>
    <p:extLst>
      <p:ext uri="{BB962C8B-B14F-4D97-AF65-F5344CB8AC3E}">
        <p14:creationId xmlns:p14="http://schemas.microsoft.com/office/powerpoint/2010/main" val="6867720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par>
                          <p:cTn id="8" fill="hold">
                            <p:stCondLst>
                              <p:cond delay="500"/>
                            </p:stCondLst>
                            <p:childTnLst>
                              <p:par>
                                <p:cTn id="9" presetID="2" presetClass="entr" presetSubtype="8" decel="100000"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2" presetClass="entr" presetSubtype="8" fill="hold" grpId="0" nodeType="after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wipe(left)">
                                      <p:cBhvr>
                                        <p:cTn id="16" dur="750"/>
                                        <p:tgtEl>
                                          <p:spTgt spid="6"/>
                                        </p:tgtEl>
                                      </p:cBhvr>
                                    </p:animEffect>
                                  </p:childTnLst>
                                </p:cTn>
                              </p:par>
                            </p:childTnLst>
                          </p:cTn>
                        </p:par>
                        <p:par>
                          <p:cTn id="17" fill="hold">
                            <p:stCondLst>
                              <p:cond delay="1750"/>
                            </p:stCondLst>
                            <p:childTnLst>
                              <p:par>
                                <p:cTn id="18" presetID="2" presetClass="entr" presetSubtype="8" decel="100000" fill="hold" nodeType="afterEffect">
                                  <p:stCondLst>
                                    <p:cond delay="0"/>
                                  </p:stCondLst>
                                  <p:childTnLst>
                                    <p:set>
                                      <p:cBhvr>
                                        <p:cTn id="19" dur="1" fill="hold">
                                          <p:stCondLst>
                                            <p:cond delay="0"/>
                                          </p:stCondLst>
                                        </p:cTn>
                                        <p:tgtEl>
                                          <p:spTgt spid="8"/>
                                        </p:tgtEl>
                                        <p:attrNameLst>
                                          <p:attrName>style.visibility</p:attrName>
                                        </p:attrNameLst>
                                      </p:cBhvr>
                                      <p:to>
                                        <p:strVal val="visible"/>
                                      </p:to>
                                    </p:set>
                                    <p:anim calcmode="lin" valueType="num">
                                      <p:cBhvr additive="base">
                                        <p:cTn id="20" dur="500" fill="hold"/>
                                        <p:tgtEl>
                                          <p:spTgt spid="8"/>
                                        </p:tgtEl>
                                        <p:attrNameLst>
                                          <p:attrName>ppt_x</p:attrName>
                                        </p:attrNameLst>
                                      </p:cBhvr>
                                      <p:tavLst>
                                        <p:tav tm="0">
                                          <p:val>
                                            <p:strVal val="0-#ppt_w/2"/>
                                          </p:val>
                                        </p:tav>
                                        <p:tav tm="100000">
                                          <p:val>
                                            <p:strVal val="#ppt_x"/>
                                          </p:val>
                                        </p:tav>
                                      </p:tavLst>
                                    </p:anim>
                                    <p:anim calcmode="lin" valueType="num">
                                      <p:cBhvr additive="base">
                                        <p:cTn id="21" dur="500" fill="hold"/>
                                        <p:tgtEl>
                                          <p:spTgt spid="8"/>
                                        </p:tgtEl>
                                        <p:attrNameLst>
                                          <p:attrName>ppt_y</p:attrName>
                                        </p:attrNameLst>
                                      </p:cBhvr>
                                      <p:tavLst>
                                        <p:tav tm="0">
                                          <p:val>
                                            <p:strVal val="#ppt_y"/>
                                          </p:val>
                                        </p:tav>
                                        <p:tav tm="100000">
                                          <p:val>
                                            <p:strVal val="#ppt_y"/>
                                          </p:val>
                                        </p:tav>
                                      </p:tavLst>
                                    </p:anim>
                                  </p:childTnLst>
                                </p:cTn>
                              </p:par>
                            </p:childTnLst>
                          </p:cTn>
                        </p:par>
                        <p:par>
                          <p:cTn id="22" fill="hold">
                            <p:stCondLst>
                              <p:cond delay="2250"/>
                            </p:stCondLst>
                            <p:childTnLst>
                              <p:par>
                                <p:cTn id="23" presetID="22" presetClass="entr" presetSubtype="8" fill="hold" grpId="0" nodeType="afterEffect">
                                  <p:stCondLst>
                                    <p:cond delay="0"/>
                                  </p:stCondLst>
                                  <p:childTnLst>
                                    <p:set>
                                      <p:cBhvr>
                                        <p:cTn id="24" dur="1" fill="hold">
                                          <p:stCondLst>
                                            <p:cond delay="0"/>
                                          </p:stCondLst>
                                        </p:cTn>
                                        <p:tgtEl>
                                          <p:spTgt spid="7"/>
                                        </p:tgtEl>
                                        <p:attrNameLst>
                                          <p:attrName>style.visibility</p:attrName>
                                        </p:attrNameLst>
                                      </p:cBhvr>
                                      <p:to>
                                        <p:strVal val="visible"/>
                                      </p:to>
                                    </p:set>
                                    <p:animEffect transition="in" filter="wipe(left)">
                                      <p:cBhvr>
                                        <p:cTn id="25" dur="7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5</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5715236"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投资及效益分析</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3" name="灯片编号占位符 2">
            <a:extLst>
              <a:ext uri="{FF2B5EF4-FFF2-40B4-BE49-F238E27FC236}">
                <a16:creationId xmlns:a16="http://schemas.microsoft.com/office/drawing/2014/main" id="{BC414CAE-DF46-043E-2E7A-72926FEDC721}"/>
              </a:ext>
            </a:extLst>
          </p:cNvPr>
          <p:cNvSpPr>
            <a:spLocks noGrp="1"/>
          </p:cNvSpPr>
          <p:nvPr>
            <p:ph type="sldNum" sz="quarter" idx="12"/>
          </p:nvPr>
        </p:nvSpPr>
        <p:spPr/>
        <p:txBody>
          <a:bodyPr/>
          <a:lstStyle/>
          <a:p>
            <a:fld id="{B1464AD9-C849-45B6-BBCC-5E990A5EEF54}" type="slidenum">
              <a:rPr lang="zh-CN" altLang="en-US" smtClean="0"/>
              <a:t>15</a:t>
            </a:fld>
            <a:endParaRPr lang="zh-CN" altLang="en-US"/>
          </a:p>
        </p:txBody>
      </p:sp>
    </p:spTree>
    <p:extLst>
      <p:ext uri="{BB962C8B-B14F-4D97-AF65-F5344CB8AC3E}">
        <p14:creationId xmlns:p14="http://schemas.microsoft.com/office/powerpoint/2010/main" val="4278917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7F4B676-C85F-B851-BA2C-77812977C21C}"/>
              </a:ext>
            </a:extLst>
          </p:cNvPr>
          <p:cNvSpPr>
            <a:spLocks noGrp="1"/>
          </p:cNvSpPr>
          <p:nvPr>
            <p:ph type="sldNum" sz="quarter" idx="12"/>
          </p:nvPr>
        </p:nvSpPr>
        <p:spPr/>
        <p:txBody>
          <a:bodyPr/>
          <a:lstStyle/>
          <a:p>
            <a:fld id="{B1464AD9-C849-45B6-BBCC-5E990A5EEF54}" type="slidenum">
              <a:rPr lang="zh-CN" altLang="en-US" smtClean="0"/>
              <a:t>16</a:t>
            </a:fld>
            <a:endParaRPr lang="zh-CN" altLang="en-US"/>
          </a:p>
        </p:txBody>
      </p:sp>
      <p:sp>
        <p:nvSpPr>
          <p:cNvPr id="3" name="Rectangle 1">
            <a:extLst>
              <a:ext uri="{FF2B5EF4-FFF2-40B4-BE49-F238E27FC236}">
                <a16:creationId xmlns:a16="http://schemas.microsoft.com/office/drawing/2014/main" id="{B257813C-1B26-EB0E-7C1F-208900507CA8}"/>
              </a:ext>
            </a:extLst>
          </p:cNvPr>
          <p:cNvSpPr>
            <a:spLocks noChangeArrowheads="1"/>
          </p:cNvSpPr>
          <p:nvPr/>
        </p:nvSpPr>
        <p:spPr bwMode="auto">
          <a:xfrm>
            <a:off x="336947" y="1196752"/>
            <a:ext cx="9430787"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lvl1pPr indent="266700"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000" dirty="0">
                <a:latin typeface="+mj-ea"/>
                <a:ea typeface="+mj-ea"/>
              </a:rPr>
              <a:t>基本建设投资：</a:t>
            </a:r>
          </a:p>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000" dirty="0">
                <a:latin typeface="+mj-ea"/>
                <a:ea typeface="+mj-ea"/>
              </a:rPr>
              <a:t>开发环境：win10、win11系统，使用JavaScript、html、css语言，使用vue框架</a:t>
            </a:r>
          </a:p>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000" dirty="0">
                <a:latin typeface="+mj-ea"/>
                <a:ea typeface="+mj-ea"/>
              </a:rPr>
              <a:t>设备：三台笔记本电脑</a:t>
            </a:r>
          </a:p>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000" dirty="0">
                <a:latin typeface="+mj-ea"/>
                <a:ea typeface="+mj-ea"/>
              </a:rPr>
              <a:t>软件：微信开发者工具、HBuilder</a:t>
            </a:r>
          </a:p>
        </p:txBody>
      </p:sp>
      <p:sp>
        <p:nvSpPr>
          <p:cNvPr id="4" name="Rectangle 2">
            <a:extLst>
              <a:ext uri="{FF2B5EF4-FFF2-40B4-BE49-F238E27FC236}">
                <a16:creationId xmlns:a16="http://schemas.microsoft.com/office/drawing/2014/main" id="{F910688B-65ED-5C19-A6C5-B7302F1E1D73}"/>
              </a:ext>
            </a:extLst>
          </p:cNvPr>
          <p:cNvSpPr>
            <a:spLocks noChangeArrowheads="1"/>
          </p:cNvSpPr>
          <p:nvPr/>
        </p:nvSpPr>
        <p:spPr bwMode="auto">
          <a:xfrm>
            <a:off x="624979" y="3473240"/>
            <a:ext cx="8785414" cy="101566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3525" algn="l" defTabSz="914400" rtl="0" eaLnBrk="0" fontAlgn="base" latinLnBrk="0" hangingPunct="0">
              <a:lnSpc>
                <a:spcPct val="100000"/>
              </a:lnSpc>
              <a:spcBef>
                <a:spcPct val="0"/>
              </a:spcBef>
              <a:spcAft>
                <a:spcPct val="0"/>
              </a:spcAft>
              <a:buClrTx/>
              <a:buSzTx/>
              <a:buFontTx/>
              <a:buNone/>
              <a:tabLst/>
            </a:pPr>
            <a:r>
              <a:rPr lang="zh-CN" altLang="zh-CN" sz="2000" dirty="0">
                <a:latin typeface="+mj-ea"/>
                <a:ea typeface="+mj-ea"/>
              </a:rPr>
              <a:t>人员的开资：查到资料显示2021年折江省职工年平均工资为66432元。66432(年薪）*1.5（倍率）/12（月）/22.5（天）/8（小时）=46元/小时。现根据人工每人一天1.5小时，将投入时间换算成是新工资，一共是6417元。</a:t>
            </a:r>
          </a:p>
        </p:txBody>
      </p:sp>
      <p:sp>
        <p:nvSpPr>
          <p:cNvPr id="6" name="TextBox 21">
            <a:extLst>
              <a:ext uri="{FF2B5EF4-FFF2-40B4-BE49-F238E27FC236}">
                <a16:creationId xmlns:a16="http://schemas.microsoft.com/office/drawing/2014/main" id="{5F430C9B-6A2C-9AAC-1FFD-4B7CF0744F40}"/>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投资及效益分析</a:t>
            </a:r>
          </a:p>
        </p:txBody>
      </p:sp>
    </p:spTree>
    <p:extLst>
      <p:ext uri="{BB962C8B-B14F-4D97-AF65-F5344CB8AC3E}">
        <p14:creationId xmlns:p14="http://schemas.microsoft.com/office/powerpoint/2010/main" val="1282295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fade">
                                      <p:cBhvr>
                                        <p:cTn id="11" dur="500"/>
                                        <p:tgtEl>
                                          <p:spTgt spid="3"/>
                                        </p:tgtEl>
                                      </p:cBhvr>
                                    </p:animEffect>
                                  </p:childTnLst>
                                </p:cTn>
                              </p:par>
                            </p:childTnLst>
                          </p:cTn>
                        </p:par>
                        <p:par>
                          <p:cTn id="12" fill="hold">
                            <p:stCondLst>
                              <p:cond delay="1000"/>
                            </p:stCondLst>
                            <p:childTnLst>
                              <p:par>
                                <p:cTn id="13" presetID="10" presetClass="entr" presetSubtype="0" fill="hold" grpId="0" nodeType="afterEffect">
                                  <p:stCondLst>
                                    <p:cond delay="0"/>
                                  </p:stCondLst>
                                  <p:childTnLst>
                                    <p:set>
                                      <p:cBhvr>
                                        <p:cTn id="14" dur="1" fill="hold">
                                          <p:stCondLst>
                                            <p:cond delay="0"/>
                                          </p:stCondLst>
                                        </p:cTn>
                                        <p:tgtEl>
                                          <p:spTgt spid="4"/>
                                        </p:tgtEl>
                                        <p:attrNameLst>
                                          <p:attrName>style.visibility</p:attrName>
                                        </p:attrNameLst>
                                      </p:cBhvr>
                                      <p:to>
                                        <p:strVal val="visible"/>
                                      </p:to>
                                    </p:set>
                                    <p:animEffect transition="in" filter="fade">
                                      <p:cBhvr>
                                        <p:cTn id="15"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6"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E7F4B676-C85F-B851-BA2C-77812977C21C}"/>
              </a:ext>
            </a:extLst>
          </p:cNvPr>
          <p:cNvSpPr>
            <a:spLocks noGrp="1"/>
          </p:cNvSpPr>
          <p:nvPr>
            <p:ph type="sldNum" sz="quarter" idx="12"/>
          </p:nvPr>
        </p:nvSpPr>
        <p:spPr/>
        <p:txBody>
          <a:bodyPr/>
          <a:lstStyle/>
          <a:p>
            <a:fld id="{B1464AD9-C849-45B6-BBCC-5E990A5EEF54}" type="slidenum">
              <a:rPr lang="zh-CN" altLang="en-US" smtClean="0"/>
              <a:t>17</a:t>
            </a:fld>
            <a:endParaRPr lang="zh-CN" altLang="en-US"/>
          </a:p>
        </p:txBody>
      </p:sp>
      <p:sp>
        <p:nvSpPr>
          <p:cNvPr id="4" name="Rectangle 2">
            <a:extLst>
              <a:ext uri="{FF2B5EF4-FFF2-40B4-BE49-F238E27FC236}">
                <a16:creationId xmlns:a16="http://schemas.microsoft.com/office/drawing/2014/main" id="{F910688B-65ED-5C19-A6C5-B7302F1E1D73}"/>
              </a:ext>
            </a:extLst>
          </p:cNvPr>
          <p:cNvSpPr>
            <a:spLocks noChangeArrowheads="1"/>
          </p:cNvSpPr>
          <p:nvPr/>
        </p:nvSpPr>
        <p:spPr bwMode="auto">
          <a:xfrm>
            <a:off x="696642" y="4442629"/>
            <a:ext cx="8785414" cy="12003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zh-CN" altLang="zh-CN" dirty="0"/>
              <a:t>假定软件寿命</a:t>
            </a:r>
            <a:r>
              <a:rPr lang="en-US" altLang="zh-CN" dirty="0"/>
              <a:t>5</a:t>
            </a:r>
            <a:r>
              <a:rPr lang="zh-CN" altLang="zh-CN" dirty="0"/>
              <a:t>年，</a:t>
            </a:r>
            <a:r>
              <a:rPr lang="en-US" altLang="zh-CN" dirty="0"/>
              <a:t>5*8212.5/6417=6.39/</a:t>
            </a:r>
          </a:p>
          <a:p>
            <a:endParaRPr lang="en-US" altLang="zh-CN" dirty="0"/>
          </a:p>
          <a:p>
            <a:r>
              <a:rPr lang="zh-CN" altLang="en-US" dirty="0"/>
              <a:t>投资回收周期：</a:t>
            </a:r>
            <a:r>
              <a:rPr lang="en-US" altLang="zh-CN" dirty="0"/>
              <a:t>6417/8212.5=0.78</a:t>
            </a:r>
            <a:endParaRPr lang="zh-CN" altLang="zh-CN" dirty="0"/>
          </a:p>
          <a:p>
            <a:endParaRPr lang="zh-CN" altLang="zh-CN" dirty="0"/>
          </a:p>
        </p:txBody>
      </p:sp>
      <p:sp>
        <p:nvSpPr>
          <p:cNvPr id="6" name="TextBox 21">
            <a:extLst>
              <a:ext uri="{FF2B5EF4-FFF2-40B4-BE49-F238E27FC236}">
                <a16:creationId xmlns:a16="http://schemas.microsoft.com/office/drawing/2014/main" id="{5F430C9B-6A2C-9AAC-1FFD-4B7CF0744F40}"/>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投资及效益分析</a:t>
            </a:r>
          </a:p>
        </p:txBody>
      </p:sp>
      <p:sp>
        <p:nvSpPr>
          <p:cNvPr id="7" name="文本框 6">
            <a:extLst>
              <a:ext uri="{FF2B5EF4-FFF2-40B4-BE49-F238E27FC236}">
                <a16:creationId xmlns:a16="http://schemas.microsoft.com/office/drawing/2014/main" id="{6D955A23-5BAB-A0F3-7797-82B4CCA48149}"/>
              </a:ext>
            </a:extLst>
          </p:cNvPr>
          <p:cNvSpPr txBox="1"/>
          <p:nvPr/>
        </p:nvSpPr>
        <p:spPr>
          <a:xfrm>
            <a:off x="696642" y="1268760"/>
            <a:ext cx="8857767" cy="3154710"/>
          </a:xfrm>
          <a:prstGeom prst="rect">
            <a:avLst/>
          </a:prstGeom>
          <a:noFill/>
        </p:spPr>
        <p:txBody>
          <a:bodyPr wrap="square" rtlCol="0">
            <a:spAutoFit/>
          </a:bodyPr>
          <a:lstStyle/>
          <a:p>
            <a:r>
              <a:rPr lang="zh-CN" altLang="en-US" sz="2000" dirty="0">
                <a:latin typeface="+mj-ea"/>
                <a:ea typeface="+mj-ea"/>
              </a:rPr>
              <a:t>非一次性收益：</a:t>
            </a:r>
            <a:endParaRPr lang="en-US" altLang="zh-CN" sz="2000" dirty="0">
              <a:latin typeface="+mj-ea"/>
              <a:ea typeface="+mj-ea"/>
            </a:endParaRPr>
          </a:p>
          <a:p>
            <a:r>
              <a:rPr lang="en-US" altLang="zh-CN" sz="2000" dirty="0">
                <a:latin typeface="+mj-ea"/>
                <a:ea typeface="+mj-ea"/>
              </a:rPr>
              <a:t>  </a:t>
            </a:r>
            <a:r>
              <a:rPr lang="zh-CN" altLang="zh-CN" sz="2000" dirty="0">
                <a:latin typeface="+mj-ea"/>
                <a:ea typeface="+mj-ea"/>
              </a:rPr>
              <a:t>本程序采用广告来变现的方法，按照千次</a:t>
            </a:r>
            <a:r>
              <a:rPr lang="en-US" altLang="zh-CN" sz="2000" dirty="0">
                <a:latin typeface="+mj-ea"/>
                <a:ea typeface="+mj-ea"/>
              </a:rPr>
              <a:t>45</a:t>
            </a:r>
            <a:r>
              <a:rPr lang="zh-CN" altLang="zh-CN" sz="2000" dirty="0">
                <a:latin typeface="+mj-ea"/>
                <a:ea typeface="+mj-ea"/>
              </a:rPr>
              <a:t>元的价格，假设每天</a:t>
            </a:r>
            <a:r>
              <a:rPr lang="en-US" altLang="zh-CN" sz="2000" dirty="0">
                <a:latin typeface="+mj-ea"/>
                <a:ea typeface="+mj-ea"/>
              </a:rPr>
              <a:t>500</a:t>
            </a:r>
            <a:r>
              <a:rPr lang="zh-CN" altLang="zh-CN" sz="2000" dirty="0">
                <a:latin typeface="+mj-ea"/>
                <a:ea typeface="+mj-ea"/>
              </a:rPr>
              <a:t>次的广告，那么每天有</a:t>
            </a:r>
            <a:r>
              <a:rPr lang="en-US" altLang="zh-CN" sz="2000" dirty="0">
                <a:latin typeface="+mj-ea"/>
                <a:ea typeface="+mj-ea"/>
              </a:rPr>
              <a:t>22.5</a:t>
            </a:r>
            <a:r>
              <a:rPr lang="zh-CN" altLang="zh-CN" sz="2000" dirty="0">
                <a:latin typeface="+mj-ea"/>
                <a:ea typeface="+mj-ea"/>
              </a:rPr>
              <a:t>元收入，年收入</a:t>
            </a:r>
            <a:r>
              <a:rPr lang="en-US" altLang="zh-CN" sz="2000" dirty="0">
                <a:latin typeface="+mj-ea"/>
                <a:ea typeface="+mj-ea"/>
              </a:rPr>
              <a:t>8212.5</a:t>
            </a:r>
            <a:r>
              <a:rPr lang="zh-CN" altLang="zh-CN" sz="2000" dirty="0">
                <a:latin typeface="+mj-ea"/>
                <a:ea typeface="+mj-ea"/>
              </a:rPr>
              <a:t>元</a:t>
            </a:r>
            <a:endParaRPr lang="en-US" altLang="zh-CN" sz="2000" dirty="0">
              <a:latin typeface="+mj-ea"/>
              <a:ea typeface="+mj-ea"/>
            </a:endParaRPr>
          </a:p>
          <a:p>
            <a:r>
              <a:rPr lang="zh-CN" altLang="en-US" sz="2000" dirty="0">
                <a:latin typeface="+mj-ea"/>
                <a:ea typeface="+mj-ea"/>
              </a:rPr>
              <a:t>不可定量的收益：</a:t>
            </a:r>
            <a:endParaRPr lang="en-US" altLang="zh-CN" sz="2000" dirty="0">
              <a:latin typeface="+mj-ea"/>
              <a:ea typeface="+mj-ea"/>
            </a:endParaRP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好的情况：网站运行时期，用户量逐渐增加，不需要通过广告等方式引流来增加用户数量，靠用户推广自习增加。</a:t>
            </a:r>
          </a:p>
          <a:p>
            <a:pPr indent="266700" algn="just">
              <a:lnSpc>
                <a:spcPct val="150000"/>
              </a:lnSpc>
            </a:pPr>
            <a:r>
              <a:rPr lang="zh-CN" altLang="zh-CN" sz="1800" kern="100" dirty="0">
                <a:effectLst/>
                <a:latin typeface="Times New Roman" panose="02020603050405020304" pitchFamily="18" charset="0"/>
                <a:ea typeface="宋体" panose="02010600030101010101" pitchFamily="2" charset="-122"/>
              </a:rPr>
              <a:t>坏的情况：用户量不增反减，收益逐渐减少</a:t>
            </a:r>
          </a:p>
          <a:p>
            <a:endParaRPr lang="zh-CN" altLang="zh-CN" sz="2000" dirty="0">
              <a:latin typeface="+mj-ea"/>
              <a:ea typeface="+mj-ea"/>
            </a:endParaRPr>
          </a:p>
          <a:p>
            <a:endParaRPr lang="zh-CN" altLang="en-US" dirty="0"/>
          </a:p>
        </p:txBody>
      </p:sp>
    </p:spTree>
    <p:extLst>
      <p:ext uri="{BB962C8B-B14F-4D97-AF65-F5344CB8AC3E}">
        <p14:creationId xmlns:p14="http://schemas.microsoft.com/office/powerpoint/2010/main" val="416389421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5</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5715236"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社会因素分析</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灯片编号占位符 1">
            <a:extLst>
              <a:ext uri="{FF2B5EF4-FFF2-40B4-BE49-F238E27FC236}">
                <a16:creationId xmlns:a16="http://schemas.microsoft.com/office/drawing/2014/main" id="{66FD2509-DF4D-1BFA-EBC0-9C19FB12346F}"/>
              </a:ext>
            </a:extLst>
          </p:cNvPr>
          <p:cNvSpPr>
            <a:spLocks noGrp="1"/>
          </p:cNvSpPr>
          <p:nvPr>
            <p:ph type="sldNum" sz="quarter" idx="12"/>
          </p:nvPr>
        </p:nvSpPr>
        <p:spPr/>
        <p:txBody>
          <a:bodyPr/>
          <a:lstStyle/>
          <a:p>
            <a:fld id="{B1464AD9-C849-45B6-BBCC-5E990A5EEF54}" type="slidenum">
              <a:rPr lang="zh-CN" altLang="en-US" smtClean="0"/>
              <a:t>18</a:t>
            </a:fld>
            <a:endParaRPr lang="zh-CN" altLang="en-US"/>
          </a:p>
        </p:txBody>
      </p:sp>
    </p:spTree>
    <p:extLst>
      <p:ext uri="{BB962C8B-B14F-4D97-AF65-F5344CB8AC3E}">
        <p14:creationId xmlns:p14="http://schemas.microsoft.com/office/powerpoint/2010/main" val="17220547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E6AA021-8DB1-64E3-7CBB-F03120C43371}"/>
              </a:ext>
            </a:extLst>
          </p:cNvPr>
          <p:cNvSpPr>
            <a:spLocks noGrp="1"/>
          </p:cNvSpPr>
          <p:nvPr>
            <p:ph type="sldNum" sz="quarter" idx="12"/>
          </p:nvPr>
        </p:nvSpPr>
        <p:spPr/>
        <p:txBody>
          <a:bodyPr/>
          <a:lstStyle/>
          <a:p>
            <a:fld id="{B1464AD9-C849-45B6-BBCC-5E990A5EEF54}" type="slidenum">
              <a:rPr lang="zh-CN" altLang="en-US" smtClean="0"/>
              <a:t>19</a:t>
            </a:fld>
            <a:endParaRPr lang="zh-CN" altLang="en-US"/>
          </a:p>
        </p:txBody>
      </p:sp>
      <p:grpSp>
        <p:nvGrpSpPr>
          <p:cNvPr id="3" name="Group 3">
            <a:extLst>
              <a:ext uri="{FF2B5EF4-FFF2-40B4-BE49-F238E27FC236}">
                <a16:creationId xmlns:a16="http://schemas.microsoft.com/office/drawing/2014/main" id="{3D783DAD-42E0-FA9D-B3ED-6DA84F2B99E4}"/>
              </a:ext>
            </a:extLst>
          </p:cNvPr>
          <p:cNvGrpSpPr/>
          <p:nvPr/>
        </p:nvGrpSpPr>
        <p:grpSpPr bwMode="auto">
          <a:xfrm>
            <a:off x="3338620" y="4077072"/>
            <a:ext cx="5401255" cy="1843009"/>
            <a:chOff x="0" y="0"/>
            <a:chExt cx="3368675" cy="740162"/>
          </a:xfrm>
          <a:solidFill>
            <a:schemeClr val="tx2">
              <a:lumMod val="60000"/>
              <a:lumOff val="40000"/>
            </a:schemeClr>
          </a:solidFill>
        </p:grpSpPr>
        <p:sp>
          <p:nvSpPr>
            <p:cNvPr id="4" name="Rectangle 3">
              <a:extLst>
                <a:ext uri="{FF2B5EF4-FFF2-40B4-BE49-F238E27FC236}">
                  <a16:creationId xmlns:a16="http://schemas.microsoft.com/office/drawing/2014/main" id="{CBBE86E3-ACFA-CDCF-6454-5C2FC8F68D53}"/>
                </a:ext>
              </a:extLst>
            </p:cNvPr>
            <p:cNvSpPr>
              <a:spLocks noChangeArrowheads="1"/>
            </p:cNvSpPr>
            <p:nvPr/>
          </p:nvSpPr>
          <p:spPr bwMode="auto">
            <a:xfrm>
              <a:off x="0" y="0"/>
              <a:ext cx="3368675" cy="7401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1400"/>
            </a:p>
          </p:txBody>
        </p:sp>
        <p:sp>
          <p:nvSpPr>
            <p:cNvPr id="5" name="Rectangle 180">
              <a:extLst>
                <a:ext uri="{FF2B5EF4-FFF2-40B4-BE49-F238E27FC236}">
                  <a16:creationId xmlns:a16="http://schemas.microsoft.com/office/drawing/2014/main" id="{0BAB07A7-90F8-213E-848C-DD89569A2D54}"/>
                </a:ext>
              </a:extLst>
            </p:cNvPr>
            <p:cNvSpPr>
              <a:spLocks noChangeArrowheads="1"/>
            </p:cNvSpPr>
            <p:nvPr/>
          </p:nvSpPr>
          <p:spPr bwMode="auto">
            <a:xfrm>
              <a:off x="1229442" y="131124"/>
              <a:ext cx="2139233" cy="593303"/>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本项目主要针对浙大城市学院对跑腿有需求的师生，项目的呈现方式是小程序，这要求用户必须要会使用微信，从这方面来看，我们的用户都是满足条件的。</a:t>
              </a:r>
              <a:endParaRPr lang="en-US" altLang="zh-CN" dirty="0">
                <a:solidFill>
                  <a:schemeClr val="bg1"/>
                </a:solidFill>
                <a:latin typeface="微软雅黑" panose="020B0503020204020204" pitchFamily="34" charset="-122"/>
                <a:ea typeface="微软雅黑" panose="020B0503020204020204" pitchFamily="34" charset="-122"/>
              </a:endParaRPr>
            </a:p>
          </p:txBody>
        </p:sp>
      </p:grpSp>
      <p:grpSp>
        <p:nvGrpSpPr>
          <p:cNvPr id="6" name="Group 3">
            <a:extLst>
              <a:ext uri="{FF2B5EF4-FFF2-40B4-BE49-F238E27FC236}">
                <a16:creationId xmlns:a16="http://schemas.microsoft.com/office/drawing/2014/main" id="{CA7D64C6-CB49-9F46-2185-C668DE38C5FD}"/>
              </a:ext>
            </a:extLst>
          </p:cNvPr>
          <p:cNvGrpSpPr/>
          <p:nvPr/>
        </p:nvGrpSpPr>
        <p:grpSpPr bwMode="auto">
          <a:xfrm>
            <a:off x="3230306" y="1683516"/>
            <a:ext cx="5483732" cy="1748988"/>
            <a:chOff x="0" y="0"/>
            <a:chExt cx="3368675" cy="740162"/>
          </a:xfrm>
          <a:solidFill>
            <a:schemeClr val="tx2">
              <a:lumMod val="60000"/>
              <a:lumOff val="40000"/>
            </a:schemeClr>
          </a:solidFill>
        </p:grpSpPr>
        <p:sp>
          <p:nvSpPr>
            <p:cNvPr id="7" name="Rectangle 3">
              <a:extLst>
                <a:ext uri="{FF2B5EF4-FFF2-40B4-BE49-F238E27FC236}">
                  <a16:creationId xmlns:a16="http://schemas.microsoft.com/office/drawing/2014/main" id="{AE04AFB5-8611-FE3C-E0FD-294E940E4B3E}"/>
                </a:ext>
              </a:extLst>
            </p:cNvPr>
            <p:cNvSpPr>
              <a:spLocks noChangeArrowheads="1"/>
            </p:cNvSpPr>
            <p:nvPr/>
          </p:nvSpPr>
          <p:spPr bwMode="auto">
            <a:xfrm>
              <a:off x="0" y="0"/>
              <a:ext cx="3368675" cy="740162"/>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none" anchor="ct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endParaRPr lang="zh-CN" altLang="zh-CN" sz="1400"/>
            </a:p>
          </p:txBody>
        </p:sp>
        <p:sp>
          <p:nvSpPr>
            <p:cNvPr id="8" name="Rectangle 180">
              <a:extLst>
                <a:ext uri="{FF2B5EF4-FFF2-40B4-BE49-F238E27FC236}">
                  <a16:creationId xmlns:a16="http://schemas.microsoft.com/office/drawing/2014/main" id="{D5315B0C-76A1-07A4-AA06-1483051F171E}"/>
                </a:ext>
              </a:extLst>
            </p:cNvPr>
            <p:cNvSpPr>
              <a:spLocks noChangeArrowheads="1"/>
            </p:cNvSpPr>
            <p:nvPr/>
          </p:nvSpPr>
          <p:spPr bwMode="auto">
            <a:xfrm>
              <a:off x="64524" y="100113"/>
              <a:ext cx="2078553" cy="625197"/>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dirty="0">
                  <a:solidFill>
                    <a:schemeClr val="bg1"/>
                  </a:solidFill>
                  <a:latin typeface="微软雅黑" panose="020B0503020204020204" pitchFamily="34" charset="-122"/>
                  <a:ea typeface="微软雅黑" panose="020B0503020204020204" pitchFamily="34" charset="-122"/>
                </a:rPr>
                <a:t>系统开发可能导致的侵权、违法和责任。在本项目中最有可能出现争议的是题目来源问题，本项目所用题目仅供学习使用，不涉及商业行为，如有侵权立即删除。</a:t>
              </a:r>
              <a:endParaRPr lang="en-US" altLang="zh-CN" dirty="0">
                <a:solidFill>
                  <a:schemeClr val="bg1"/>
                </a:solidFill>
                <a:latin typeface="微软雅黑" panose="020B0503020204020204" pitchFamily="34" charset="-122"/>
                <a:ea typeface="微软雅黑" panose="020B0503020204020204" pitchFamily="34" charset="-122"/>
              </a:endParaRPr>
            </a:p>
          </p:txBody>
        </p:sp>
      </p:grpSp>
      <p:grpSp>
        <p:nvGrpSpPr>
          <p:cNvPr id="9" name="Group 12">
            <a:extLst>
              <a:ext uri="{FF2B5EF4-FFF2-40B4-BE49-F238E27FC236}">
                <a16:creationId xmlns:a16="http://schemas.microsoft.com/office/drawing/2014/main" id="{DFD4B8AB-58D3-9805-82D4-80FB7CCA80F2}"/>
              </a:ext>
            </a:extLst>
          </p:cNvPr>
          <p:cNvGrpSpPr/>
          <p:nvPr/>
        </p:nvGrpSpPr>
        <p:grpSpPr bwMode="auto">
          <a:xfrm>
            <a:off x="6823972" y="1677431"/>
            <a:ext cx="1907155" cy="1748983"/>
            <a:chOff x="0" y="0"/>
            <a:chExt cx="1171575" cy="766762"/>
          </a:xfrm>
          <a:solidFill>
            <a:srgbClr val="0070C0"/>
          </a:solidFill>
        </p:grpSpPr>
        <p:sp>
          <p:nvSpPr>
            <p:cNvPr id="10" name="Rectangle 174">
              <a:extLst>
                <a:ext uri="{FF2B5EF4-FFF2-40B4-BE49-F238E27FC236}">
                  <a16:creationId xmlns:a16="http://schemas.microsoft.com/office/drawing/2014/main" id="{445EA641-F889-FF07-3397-E4E331A36886}"/>
                </a:ext>
              </a:extLst>
            </p:cNvPr>
            <p:cNvSpPr>
              <a:spLocks noChangeArrowheads="1"/>
            </p:cNvSpPr>
            <p:nvPr/>
          </p:nvSpPr>
          <p:spPr bwMode="auto">
            <a:xfrm>
              <a:off x="0" y="0"/>
              <a:ext cx="1171575" cy="766762"/>
            </a:xfrm>
            <a:prstGeom prst="rect">
              <a:avLst/>
            </a:prstGeom>
            <a:grpFill/>
            <a:ln w="9525">
              <a:noFill/>
              <a:miter lim="800000"/>
            </a:ln>
          </p:spPr>
          <p:txBody>
            <a:bodyPr wrap="none" anchor="ctr"/>
            <a:lstStyle/>
            <a:p>
              <a:pPr>
                <a:defRPr/>
              </a:pPr>
              <a:endParaRPr lang="zh-CN" altLang="zh-CN"/>
            </a:p>
          </p:txBody>
        </p:sp>
        <p:sp>
          <p:nvSpPr>
            <p:cNvPr id="11" name="Rectangle 177">
              <a:extLst>
                <a:ext uri="{FF2B5EF4-FFF2-40B4-BE49-F238E27FC236}">
                  <a16:creationId xmlns:a16="http://schemas.microsoft.com/office/drawing/2014/main" id="{4F6FAFA0-395C-AC50-CC07-C81DA6E04F28}"/>
                </a:ext>
              </a:extLst>
            </p:cNvPr>
            <p:cNvSpPr>
              <a:spLocks noChangeArrowheads="1"/>
            </p:cNvSpPr>
            <p:nvPr/>
          </p:nvSpPr>
          <p:spPr bwMode="auto">
            <a:xfrm>
              <a:off x="401761" y="300635"/>
              <a:ext cx="397044" cy="161917"/>
            </a:xfrm>
            <a:prstGeom prst="rect">
              <a:avLst/>
            </a:prstGeom>
            <a:grpFill/>
            <a:ln w="9525">
              <a:noFill/>
              <a:miter lim="800000"/>
            </a:ln>
          </p:spPr>
          <p:txBody>
            <a:bodyPr wrap="none">
              <a:spAutoFit/>
            </a:bodyPr>
            <a:lstStyle/>
            <a:p>
              <a:pPr algn="ctr">
                <a:defRPr/>
              </a:pPr>
              <a:r>
                <a:rPr lang="zh-CN" altLang="en-US" b="1" dirty="0">
                  <a:solidFill>
                    <a:srgbClr val="FFFFFF"/>
                  </a:solidFill>
                  <a:latin typeface="微软雅黑" panose="020B0503020204020204" pitchFamily="34" charset="-122"/>
                  <a:ea typeface="微软雅黑" panose="020B0503020204020204" pitchFamily="34" charset="-122"/>
                </a:rPr>
                <a:t>法律</a:t>
              </a:r>
              <a:endParaRPr lang="en-US" b="1" dirty="0">
                <a:solidFill>
                  <a:srgbClr val="FFFFFF"/>
                </a:solidFill>
                <a:latin typeface="微软雅黑" panose="020B0503020204020204" pitchFamily="34" charset="-122"/>
                <a:ea typeface="微软雅黑" panose="020B0503020204020204" pitchFamily="34" charset="-122"/>
              </a:endParaRPr>
            </a:p>
          </p:txBody>
        </p:sp>
      </p:grpSp>
      <p:grpSp>
        <p:nvGrpSpPr>
          <p:cNvPr id="12" name="Group 12">
            <a:extLst>
              <a:ext uri="{FF2B5EF4-FFF2-40B4-BE49-F238E27FC236}">
                <a16:creationId xmlns:a16="http://schemas.microsoft.com/office/drawing/2014/main" id="{64210600-C41D-381D-543D-1B4E77F0C170}"/>
              </a:ext>
            </a:extLst>
          </p:cNvPr>
          <p:cNvGrpSpPr/>
          <p:nvPr/>
        </p:nvGrpSpPr>
        <p:grpSpPr bwMode="auto">
          <a:xfrm>
            <a:off x="3347983" y="4051722"/>
            <a:ext cx="1878470" cy="1843004"/>
            <a:chOff x="0" y="0"/>
            <a:chExt cx="1171575" cy="766762"/>
          </a:xfrm>
          <a:solidFill>
            <a:srgbClr val="0070C0"/>
          </a:solidFill>
        </p:grpSpPr>
        <p:sp>
          <p:nvSpPr>
            <p:cNvPr id="13" name="Rectangle 174">
              <a:extLst>
                <a:ext uri="{FF2B5EF4-FFF2-40B4-BE49-F238E27FC236}">
                  <a16:creationId xmlns:a16="http://schemas.microsoft.com/office/drawing/2014/main" id="{19E4AAF5-E767-7047-C415-9359C1930795}"/>
                </a:ext>
              </a:extLst>
            </p:cNvPr>
            <p:cNvSpPr>
              <a:spLocks noChangeArrowheads="1"/>
            </p:cNvSpPr>
            <p:nvPr/>
          </p:nvSpPr>
          <p:spPr bwMode="auto">
            <a:xfrm>
              <a:off x="0" y="0"/>
              <a:ext cx="1171575" cy="766762"/>
            </a:xfrm>
            <a:prstGeom prst="rect">
              <a:avLst/>
            </a:prstGeom>
            <a:grpFill/>
            <a:ln w="9525">
              <a:noFill/>
              <a:miter lim="800000"/>
            </a:ln>
          </p:spPr>
          <p:txBody>
            <a:bodyPr wrap="none" anchor="ctr"/>
            <a:lstStyle/>
            <a:p>
              <a:pPr>
                <a:defRPr/>
              </a:pPr>
              <a:endParaRPr lang="zh-CN" altLang="zh-CN"/>
            </a:p>
          </p:txBody>
        </p:sp>
        <p:sp>
          <p:nvSpPr>
            <p:cNvPr id="14" name="Rectangle 177">
              <a:extLst>
                <a:ext uri="{FF2B5EF4-FFF2-40B4-BE49-F238E27FC236}">
                  <a16:creationId xmlns:a16="http://schemas.microsoft.com/office/drawing/2014/main" id="{5EDD5D83-D97E-2FD2-E5C9-15D3C5076860}"/>
                </a:ext>
              </a:extLst>
            </p:cNvPr>
            <p:cNvSpPr>
              <a:spLocks noChangeArrowheads="1"/>
            </p:cNvSpPr>
            <p:nvPr/>
          </p:nvSpPr>
          <p:spPr bwMode="auto">
            <a:xfrm>
              <a:off x="270699" y="300040"/>
              <a:ext cx="691041" cy="153657"/>
            </a:xfrm>
            <a:prstGeom prst="rect">
              <a:avLst/>
            </a:prstGeom>
            <a:grpFill/>
            <a:ln w="9525">
              <a:noFill/>
              <a:miter lim="800000"/>
            </a:ln>
          </p:spPr>
          <p:txBody>
            <a:bodyPr wrap="none">
              <a:spAutoFit/>
            </a:bodyPr>
            <a:lstStyle/>
            <a:p>
              <a:pPr algn="ctr">
                <a:defRPr/>
              </a:pPr>
              <a:r>
                <a:rPr lang="zh-CN" altLang="en-US" b="1" dirty="0">
                  <a:solidFill>
                    <a:srgbClr val="FFFFFF"/>
                  </a:solidFill>
                  <a:latin typeface="微软雅黑" panose="020B0503020204020204" pitchFamily="34" charset="-122"/>
                  <a:ea typeface="微软雅黑" panose="020B0503020204020204" pitchFamily="34" charset="-122"/>
                </a:rPr>
                <a:t>用户使用</a:t>
              </a:r>
              <a:endParaRPr lang="en-US" b="1" dirty="0">
                <a:solidFill>
                  <a:srgbClr val="FFFFFF"/>
                </a:solidFill>
                <a:latin typeface="微软雅黑" panose="020B0503020204020204" pitchFamily="34" charset="-122"/>
                <a:ea typeface="微软雅黑" panose="020B0503020204020204" pitchFamily="34" charset="-122"/>
              </a:endParaRPr>
            </a:p>
          </p:txBody>
        </p:sp>
      </p:grpSp>
      <p:sp>
        <p:nvSpPr>
          <p:cNvPr id="15" name="TextBox 21">
            <a:extLst>
              <a:ext uri="{FF2B5EF4-FFF2-40B4-BE49-F238E27FC236}">
                <a16:creationId xmlns:a16="http://schemas.microsoft.com/office/drawing/2014/main" id="{D9798714-4AEA-3042-8EAE-699BF146E2C3}"/>
              </a:ext>
            </a:extLst>
          </p:cNvPr>
          <p:cNvSpPr txBox="1"/>
          <p:nvPr/>
        </p:nvSpPr>
        <p:spPr>
          <a:xfrm>
            <a:off x="217554" y="333373"/>
            <a:ext cx="3383593" cy="523220"/>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pPr fontAlgn="auto">
              <a:spcBef>
                <a:spcPts val="0"/>
              </a:spcBef>
              <a:spcAft>
                <a:spcPts val="0"/>
              </a:spcAft>
              <a:defRPr/>
            </a:pPr>
            <a:r>
              <a:rPr lang="zh-CN" altLang="en-US" dirty="0">
                <a:sym typeface="微软雅黑" panose="020B0503020204020204" pitchFamily="34" charset="-122"/>
              </a:rPr>
              <a:t>社会因素分析</a:t>
            </a:r>
          </a:p>
        </p:txBody>
      </p:sp>
      <p:sp>
        <p:nvSpPr>
          <p:cNvPr id="16" name="Rectangle 1">
            <a:extLst>
              <a:ext uri="{FF2B5EF4-FFF2-40B4-BE49-F238E27FC236}">
                <a16:creationId xmlns:a16="http://schemas.microsoft.com/office/drawing/2014/main" id="{D014CD1C-1CA9-D315-28FF-71D084C78B6F}"/>
              </a:ext>
            </a:extLst>
          </p:cNvPr>
          <p:cNvSpPr>
            <a:spLocks noChangeArrowheads="1"/>
          </p:cNvSpPr>
          <p:nvPr/>
        </p:nvSpPr>
        <p:spPr bwMode="auto">
          <a:xfrm>
            <a:off x="0" y="0"/>
            <a:ext cx="12195175"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000" b="0" i="0" u="none" strike="noStrike" cap="none" normalizeH="0" baseline="0">
                <a:ln>
                  <a:noFill/>
                </a:ln>
                <a:solidFill>
                  <a:schemeClr val="tx1"/>
                </a:solidFill>
                <a:effectLst/>
                <a:latin typeface="宋体" panose="02010600030101010101" pitchFamily="2" charset="-122"/>
                <a:ea typeface="宋体" panose="02010600030101010101" pitchFamily="2" charset="-122"/>
                <a:cs typeface="Times New Roman" panose="02020603050405020304" pitchFamily="18" charset="0"/>
              </a:rPr>
              <a:t>法律</a:t>
            </a:r>
            <a:endParaRPr kumimoji="0" lang="zh-CN" altLang="zh-CN"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917004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randombar(horizontal)">
                                      <p:cBhvr>
                                        <p:cTn id="7" dur="500"/>
                                        <p:tgtEl>
                                          <p:spTgt spid="15"/>
                                        </p:tgtEl>
                                      </p:cBhvr>
                                    </p:animEffect>
                                  </p:childTnLst>
                                </p:cTn>
                              </p:par>
                              <p:par>
                                <p:cTn id="8" presetID="53" presetClass="entr" presetSubtype="16" fill="hold" nodeType="withEffect">
                                  <p:stCondLst>
                                    <p:cond delay="500"/>
                                  </p:stCondLst>
                                  <p:childTnLst>
                                    <p:set>
                                      <p:cBhvr>
                                        <p:cTn id="9" dur="1" fill="hold">
                                          <p:stCondLst>
                                            <p:cond delay="0"/>
                                          </p:stCondLst>
                                        </p:cTn>
                                        <p:tgtEl>
                                          <p:spTgt spid="9"/>
                                        </p:tgtEl>
                                        <p:attrNameLst>
                                          <p:attrName>style.visibility</p:attrName>
                                        </p:attrNameLst>
                                      </p:cBhvr>
                                      <p:to>
                                        <p:strVal val="visible"/>
                                      </p:to>
                                    </p:set>
                                    <p:anim calcmode="lin" valueType="num">
                                      <p:cBhvr>
                                        <p:cTn id="10" dur="500" fill="hold"/>
                                        <p:tgtEl>
                                          <p:spTgt spid="9"/>
                                        </p:tgtEl>
                                        <p:attrNameLst>
                                          <p:attrName>ppt_w</p:attrName>
                                        </p:attrNameLst>
                                      </p:cBhvr>
                                      <p:tavLst>
                                        <p:tav tm="0">
                                          <p:val>
                                            <p:fltVal val="0"/>
                                          </p:val>
                                        </p:tav>
                                        <p:tav tm="100000">
                                          <p:val>
                                            <p:strVal val="#ppt_w"/>
                                          </p:val>
                                        </p:tav>
                                      </p:tavLst>
                                    </p:anim>
                                    <p:anim calcmode="lin" valueType="num">
                                      <p:cBhvr>
                                        <p:cTn id="11" dur="500" fill="hold"/>
                                        <p:tgtEl>
                                          <p:spTgt spid="9"/>
                                        </p:tgtEl>
                                        <p:attrNameLst>
                                          <p:attrName>ppt_h</p:attrName>
                                        </p:attrNameLst>
                                      </p:cBhvr>
                                      <p:tavLst>
                                        <p:tav tm="0">
                                          <p:val>
                                            <p:fltVal val="0"/>
                                          </p:val>
                                        </p:tav>
                                        <p:tav tm="100000">
                                          <p:val>
                                            <p:strVal val="#ppt_h"/>
                                          </p:val>
                                        </p:tav>
                                      </p:tavLst>
                                    </p:anim>
                                    <p:animEffect transition="in" filter="fade">
                                      <p:cBhvr>
                                        <p:cTn id="12" dur="500"/>
                                        <p:tgtEl>
                                          <p:spTgt spid="9"/>
                                        </p:tgtEl>
                                      </p:cBhvr>
                                    </p:animEffect>
                                  </p:childTnLst>
                                </p:cTn>
                              </p:par>
                              <p:par>
                                <p:cTn id="13" presetID="53" presetClass="entr" presetSubtype="16" fill="hold" nodeType="withEffect">
                                  <p:stCondLst>
                                    <p:cond delay="75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fltVal val="0"/>
                                          </p:val>
                                        </p:tav>
                                        <p:tav tm="100000">
                                          <p:val>
                                            <p:strVal val="#ppt_h"/>
                                          </p:val>
                                        </p:tav>
                                      </p:tavLst>
                                    </p:anim>
                                    <p:animEffect transition="in" filter="fade">
                                      <p:cBhvr>
                                        <p:cTn id="17" dur="500"/>
                                        <p:tgtEl>
                                          <p:spTgt spid="12"/>
                                        </p:tgtEl>
                                      </p:cBhvr>
                                    </p:animEffect>
                                  </p:childTnLst>
                                </p:cTn>
                              </p:par>
                              <p:par>
                                <p:cTn id="18" presetID="14" presetClass="entr" presetSubtype="10" fill="hold" nodeType="with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randombar(horizontal)">
                                      <p:cBhvr>
                                        <p:cTn id="20" dur="500"/>
                                        <p:tgtEl>
                                          <p:spTgt spid="6"/>
                                        </p:tgtEl>
                                      </p:cBhvr>
                                    </p:animEffect>
                                  </p:childTnLst>
                                </p:cTn>
                              </p:par>
                              <p:par>
                                <p:cTn id="21" presetID="14" presetClass="entr" presetSubtype="10" fill="hold" nodeType="withEffect">
                                  <p:stCondLst>
                                    <p:cond delay="0"/>
                                  </p:stCondLst>
                                  <p:childTnLst>
                                    <p:set>
                                      <p:cBhvr>
                                        <p:cTn id="22" dur="1" fill="hold">
                                          <p:stCondLst>
                                            <p:cond delay="0"/>
                                          </p:stCondLst>
                                        </p:cTn>
                                        <p:tgtEl>
                                          <p:spTgt spid="3"/>
                                        </p:tgtEl>
                                        <p:attrNameLst>
                                          <p:attrName>style.visibility</p:attrName>
                                        </p:attrNameLst>
                                      </p:cBhvr>
                                      <p:to>
                                        <p:strVal val="visible"/>
                                      </p:to>
                                    </p:set>
                                    <p:animEffect transition="in" filter="randombar(horizontal)">
                                      <p:cBhvr>
                                        <p:cTn id="23"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合 14"/>
          <p:cNvGrpSpPr/>
          <p:nvPr/>
        </p:nvGrpSpPr>
        <p:grpSpPr>
          <a:xfrm>
            <a:off x="1849115" y="548680"/>
            <a:ext cx="1756607" cy="1756607"/>
            <a:chOff x="4333987" y="2362200"/>
            <a:chExt cx="2905011" cy="2905012"/>
          </a:xfrm>
          <a:gradFill>
            <a:gsLst>
              <a:gs pos="62000">
                <a:srgbClr val="C69135"/>
              </a:gs>
              <a:gs pos="34200">
                <a:srgbClr val="E6D38F"/>
              </a:gs>
              <a:gs pos="0">
                <a:srgbClr val="FCD860"/>
              </a:gs>
              <a:gs pos="100000">
                <a:srgbClr val="F1DF97"/>
              </a:gs>
            </a:gsLst>
            <a:lin ang="12000000" scaled="0"/>
          </a:gradFill>
          <a:effectLst>
            <a:outerShdw blurRad="177800" dist="88900" dir="2700000" algn="tl" rotWithShape="0">
              <a:prstClr val="black">
                <a:alpha val="30000"/>
              </a:prstClr>
            </a:outerShdw>
          </a:effectLst>
        </p:grpSpPr>
        <p:sp>
          <p:nvSpPr>
            <p:cNvPr id="16" name="任意多边形 15"/>
            <p:cNvSpPr/>
            <p:nvPr/>
          </p:nvSpPr>
          <p:spPr>
            <a:xfrm>
              <a:off x="4333987" y="2362200"/>
              <a:ext cx="2905011" cy="2905012"/>
            </a:xfrm>
            <a:custGeom>
              <a:avLst/>
              <a:gdLst>
                <a:gd name="connsiteX0" fmla="*/ 1452506 w 2905012"/>
                <a:gd name="connsiteY0" fmla="*/ 376181 h 2905012"/>
                <a:gd name="connsiteX1" fmla="*/ 376181 w 2905012"/>
                <a:gd name="connsiteY1" fmla="*/ 1452506 h 2905012"/>
                <a:gd name="connsiteX2" fmla="*/ 1452506 w 2905012"/>
                <a:gd name="connsiteY2" fmla="*/ 2528831 h 2905012"/>
                <a:gd name="connsiteX3" fmla="*/ 2528831 w 2905012"/>
                <a:gd name="connsiteY3" fmla="*/ 1452506 h 2905012"/>
                <a:gd name="connsiteX4" fmla="*/ 1452506 w 2905012"/>
                <a:gd name="connsiteY4" fmla="*/ 376181 h 2905012"/>
                <a:gd name="connsiteX5" fmla="*/ 1452506 w 2905012"/>
                <a:gd name="connsiteY5" fmla="*/ 0 h 2905012"/>
                <a:gd name="connsiteX6" fmla="*/ 1601017 w 2905012"/>
                <a:gd name="connsiteY6" fmla="*/ 7499 h 2905012"/>
                <a:gd name="connsiteX7" fmla="*/ 1643977 w 2905012"/>
                <a:gd name="connsiteY7" fmla="*/ 14056 h 2905012"/>
                <a:gd name="connsiteX8" fmla="*/ 1695533 w 2905012"/>
                <a:gd name="connsiteY8" fmla="*/ 284571 h 2905012"/>
                <a:gd name="connsiteX9" fmla="*/ 1769616 w 2905012"/>
                <a:gd name="connsiteY9" fmla="*/ 301003 h 2905012"/>
                <a:gd name="connsiteX10" fmla="*/ 1825934 w 2905012"/>
                <a:gd name="connsiteY10" fmla="*/ 319615 h 2905012"/>
                <a:gd name="connsiteX11" fmla="*/ 2006748 w 2905012"/>
                <a:gd name="connsiteY11" fmla="*/ 110068 h 2905012"/>
                <a:gd name="connsiteX12" fmla="*/ 2017887 w 2905012"/>
                <a:gd name="connsiteY12" fmla="*/ 114145 h 2905012"/>
                <a:gd name="connsiteX13" fmla="*/ 2264616 w 2905012"/>
                <a:gd name="connsiteY13" fmla="*/ 248065 h 2905012"/>
                <a:gd name="connsiteX14" fmla="*/ 2337523 w 2905012"/>
                <a:gd name="connsiteY14" fmla="*/ 302584 h 2905012"/>
                <a:gd name="connsiteX15" fmla="*/ 2247066 w 2905012"/>
                <a:gd name="connsiteY15" fmla="*/ 562199 h 2905012"/>
                <a:gd name="connsiteX16" fmla="*/ 2280217 w 2905012"/>
                <a:gd name="connsiteY16" fmla="*/ 591137 h 2905012"/>
                <a:gd name="connsiteX17" fmla="*/ 2343125 w 2905012"/>
                <a:gd name="connsiteY17" fmla="*/ 657838 h 2905012"/>
                <a:gd name="connsiteX18" fmla="*/ 2602428 w 2905012"/>
                <a:gd name="connsiteY18" fmla="*/ 567489 h 2905012"/>
                <a:gd name="connsiteX19" fmla="*/ 2656947 w 2905012"/>
                <a:gd name="connsiteY19" fmla="*/ 640396 h 2905012"/>
                <a:gd name="connsiteX20" fmla="*/ 2790867 w 2905012"/>
                <a:gd name="connsiteY20" fmla="*/ 887125 h 2905012"/>
                <a:gd name="connsiteX21" fmla="*/ 2794944 w 2905012"/>
                <a:gd name="connsiteY21" fmla="*/ 898265 h 2905012"/>
                <a:gd name="connsiteX22" fmla="*/ 2586495 w 2905012"/>
                <a:gd name="connsiteY22" fmla="*/ 1078131 h 2905012"/>
                <a:gd name="connsiteX23" fmla="*/ 2616181 w 2905012"/>
                <a:gd name="connsiteY23" fmla="*/ 1182468 h 2905012"/>
                <a:gd name="connsiteX24" fmla="*/ 2621126 w 2905012"/>
                <a:gd name="connsiteY24" fmla="*/ 1209611 h 2905012"/>
                <a:gd name="connsiteX25" fmla="*/ 2890957 w 2905012"/>
                <a:gd name="connsiteY25" fmla="*/ 1261036 h 2905012"/>
                <a:gd name="connsiteX26" fmla="*/ 2897513 w 2905012"/>
                <a:gd name="connsiteY26" fmla="*/ 1303996 h 2905012"/>
                <a:gd name="connsiteX27" fmla="*/ 2905012 w 2905012"/>
                <a:gd name="connsiteY27" fmla="*/ 1452506 h 2905012"/>
                <a:gd name="connsiteX28" fmla="*/ 2897513 w 2905012"/>
                <a:gd name="connsiteY28" fmla="*/ 1601016 h 2905012"/>
                <a:gd name="connsiteX29" fmla="*/ 2890957 w 2905012"/>
                <a:gd name="connsiteY29" fmla="*/ 1643977 h 2905012"/>
                <a:gd name="connsiteX30" fmla="*/ 2620440 w 2905012"/>
                <a:gd name="connsiteY30" fmla="*/ 1695533 h 2905012"/>
                <a:gd name="connsiteX31" fmla="*/ 2604008 w 2905012"/>
                <a:gd name="connsiteY31" fmla="*/ 1769614 h 2905012"/>
                <a:gd name="connsiteX32" fmla="*/ 2585396 w 2905012"/>
                <a:gd name="connsiteY32" fmla="*/ 1825933 h 2905012"/>
                <a:gd name="connsiteX33" fmla="*/ 2794944 w 2905012"/>
                <a:gd name="connsiteY33" fmla="*/ 2006748 h 2905012"/>
                <a:gd name="connsiteX34" fmla="*/ 2790867 w 2905012"/>
                <a:gd name="connsiteY34" fmla="*/ 2017887 h 2905012"/>
                <a:gd name="connsiteX35" fmla="*/ 2656947 w 2905012"/>
                <a:gd name="connsiteY35" fmla="*/ 2264616 h 2905012"/>
                <a:gd name="connsiteX36" fmla="*/ 2602428 w 2905012"/>
                <a:gd name="connsiteY36" fmla="*/ 2337523 h 2905012"/>
                <a:gd name="connsiteX37" fmla="*/ 2342811 w 2905012"/>
                <a:gd name="connsiteY37" fmla="*/ 2247065 h 2905012"/>
                <a:gd name="connsiteX38" fmla="*/ 2313875 w 2905012"/>
                <a:gd name="connsiteY38" fmla="*/ 2280215 h 2905012"/>
                <a:gd name="connsiteX39" fmla="*/ 2247174 w 2905012"/>
                <a:gd name="connsiteY39" fmla="*/ 2343123 h 2905012"/>
                <a:gd name="connsiteX40" fmla="*/ 2337523 w 2905012"/>
                <a:gd name="connsiteY40" fmla="*/ 2602428 h 2905012"/>
                <a:gd name="connsiteX41" fmla="*/ 2264616 w 2905012"/>
                <a:gd name="connsiteY41" fmla="*/ 2656947 h 2905012"/>
                <a:gd name="connsiteX42" fmla="*/ 2017887 w 2905012"/>
                <a:gd name="connsiteY42" fmla="*/ 2790867 h 2905012"/>
                <a:gd name="connsiteX43" fmla="*/ 2006748 w 2905012"/>
                <a:gd name="connsiteY43" fmla="*/ 2794944 h 2905012"/>
                <a:gd name="connsiteX44" fmla="*/ 1826880 w 2905012"/>
                <a:gd name="connsiteY44" fmla="*/ 2586493 h 2905012"/>
                <a:gd name="connsiteX45" fmla="*/ 1722544 w 2905012"/>
                <a:gd name="connsiteY45" fmla="*/ 2616179 h 2905012"/>
                <a:gd name="connsiteX46" fmla="*/ 1695403 w 2905012"/>
                <a:gd name="connsiteY46" fmla="*/ 2621123 h 2905012"/>
                <a:gd name="connsiteX47" fmla="*/ 1643977 w 2905012"/>
                <a:gd name="connsiteY47" fmla="*/ 2890957 h 2905012"/>
                <a:gd name="connsiteX48" fmla="*/ 1601017 w 2905012"/>
                <a:gd name="connsiteY48" fmla="*/ 2897513 h 2905012"/>
                <a:gd name="connsiteX49" fmla="*/ 1452506 w 2905012"/>
                <a:gd name="connsiteY49" fmla="*/ 2905012 h 2905012"/>
                <a:gd name="connsiteX50" fmla="*/ 1303996 w 2905012"/>
                <a:gd name="connsiteY50" fmla="*/ 2897513 h 2905012"/>
                <a:gd name="connsiteX51" fmla="*/ 1261036 w 2905012"/>
                <a:gd name="connsiteY51" fmla="*/ 2890957 h 2905012"/>
                <a:gd name="connsiteX52" fmla="*/ 1209479 w 2905012"/>
                <a:gd name="connsiteY52" fmla="*/ 2620437 h 2905012"/>
                <a:gd name="connsiteX53" fmla="*/ 1135396 w 2905012"/>
                <a:gd name="connsiteY53" fmla="*/ 2604005 h 2905012"/>
                <a:gd name="connsiteX54" fmla="*/ 1079081 w 2905012"/>
                <a:gd name="connsiteY54" fmla="*/ 2585394 h 2905012"/>
                <a:gd name="connsiteX55" fmla="*/ 898265 w 2905012"/>
                <a:gd name="connsiteY55" fmla="*/ 2794944 h 2905012"/>
                <a:gd name="connsiteX56" fmla="*/ 887125 w 2905012"/>
                <a:gd name="connsiteY56" fmla="*/ 2790867 h 2905012"/>
                <a:gd name="connsiteX57" fmla="*/ 640396 w 2905012"/>
                <a:gd name="connsiteY57" fmla="*/ 2656947 h 2905012"/>
                <a:gd name="connsiteX58" fmla="*/ 567489 w 2905012"/>
                <a:gd name="connsiteY58" fmla="*/ 2602428 h 2905012"/>
                <a:gd name="connsiteX59" fmla="*/ 657947 w 2905012"/>
                <a:gd name="connsiteY59" fmla="*/ 2342810 h 2905012"/>
                <a:gd name="connsiteX60" fmla="*/ 624796 w 2905012"/>
                <a:gd name="connsiteY60" fmla="*/ 2313872 h 2905012"/>
                <a:gd name="connsiteX61" fmla="*/ 561890 w 2905012"/>
                <a:gd name="connsiteY61" fmla="*/ 2247174 h 2905012"/>
                <a:gd name="connsiteX62" fmla="*/ 302584 w 2905012"/>
                <a:gd name="connsiteY62" fmla="*/ 2337523 h 2905012"/>
                <a:gd name="connsiteX63" fmla="*/ 248066 w 2905012"/>
                <a:gd name="connsiteY63" fmla="*/ 2264616 h 2905012"/>
                <a:gd name="connsiteX64" fmla="*/ 114145 w 2905012"/>
                <a:gd name="connsiteY64" fmla="*/ 2017887 h 2905012"/>
                <a:gd name="connsiteX65" fmla="*/ 110068 w 2905012"/>
                <a:gd name="connsiteY65" fmla="*/ 2006748 h 2905012"/>
                <a:gd name="connsiteX66" fmla="*/ 318519 w 2905012"/>
                <a:gd name="connsiteY66" fmla="*/ 1826880 h 2905012"/>
                <a:gd name="connsiteX67" fmla="*/ 288831 w 2905012"/>
                <a:gd name="connsiteY67" fmla="*/ 1722541 h 2905012"/>
                <a:gd name="connsiteX68" fmla="*/ 283887 w 2905012"/>
                <a:gd name="connsiteY68" fmla="*/ 1695402 h 2905012"/>
                <a:gd name="connsiteX69" fmla="*/ 14056 w 2905012"/>
                <a:gd name="connsiteY69" fmla="*/ 1643977 h 2905012"/>
                <a:gd name="connsiteX70" fmla="*/ 7499 w 2905012"/>
                <a:gd name="connsiteY70" fmla="*/ 1601016 h 2905012"/>
                <a:gd name="connsiteX71" fmla="*/ 0 w 2905012"/>
                <a:gd name="connsiteY71" fmla="*/ 1452506 h 2905012"/>
                <a:gd name="connsiteX72" fmla="*/ 7499 w 2905012"/>
                <a:gd name="connsiteY72" fmla="*/ 1303996 h 2905012"/>
                <a:gd name="connsiteX73" fmla="*/ 14056 w 2905012"/>
                <a:gd name="connsiteY73" fmla="*/ 1261036 h 2905012"/>
                <a:gd name="connsiteX74" fmla="*/ 284572 w 2905012"/>
                <a:gd name="connsiteY74" fmla="*/ 1209480 h 2905012"/>
                <a:gd name="connsiteX75" fmla="*/ 301005 w 2905012"/>
                <a:gd name="connsiteY75" fmla="*/ 1135394 h 2905012"/>
                <a:gd name="connsiteX76" fmla="*/ 319616 w 2905012"/>
                <a:gd name="connsiteY76" fmla="*/ 1079079 h 2905012"/>
                <a:gd name="connsiteX77" fmla="*/ 110068 w 2905012"/>
                <a:gd name="connsiteY77" fmla="*/ 898264 h 2905012"/>
                <a:gd name="connsiteX78" fmla="*/ 114145 w 2905012"/>
                <a:gd name="connsiteY78" fmla="*/ 887125 h 2905012"/>
                <a:gd name="connsiteX79" fmla="*/ 248066 w 2905012"/>
                <a:gd name="connsiteY79" fmla="*/ 640396 h 2905012"/>
                <a:gd name="connsiteX80" fmla="*/ 302584 w 2905012"/>
                <a:gd name="connsiteY80" fmla="*/ 567489 h 2905012"/>
                <a:gd name="connsiteX81" fmla="*/ 562199 w 2905012"/>
                <a:gd name="connsiteY81" fmla="*/ 657946 h 2905012"/>
                <a:gd name="connsiteX82" fmla="*/ 591138 w 2905012"/>
                <a:gd name="connsiteY82" fmla="*/ 624794 h 2905012"/>
                <a:gd name="connsiteX83" fmla="*/ 657838 w 2905012"/>
                <a:gd name="connsiteY83" fmla="*/ 561888 h 2905012"/>
                <a:gd name="connsiteX84" fmla="*/ 567489 w 2905012"/>
                <a:gd name="connsiteY84" fmla="*/ 302584 h 2905012"/>
                <a:gd name="connsiteX85" fmla="*/ 640396 w 2905012"/>
                <a:gd name="connsiteY85" fmla="*/ 248065 h 2905012"/>
                <a:gd name="connsiteX86" fmla="*/ 887125 w 2905012"/>
                <a:gd name="connsiteY86" fmla="*/ 114145 h 2905012"/>
                <a:gd name="connsiteX87" fmla="*/ 898265 w 2905012"/>
                <a:gd name="connsiteY87" fmla="*/ 110068 h 2905012"/>
                <a:gd name="connsiteX88" fmla="*/ 1078131 w 2905012"/>
                <a:gd name="connsiteY88" fmla="*/ 318516 h 2905012"/>
                <a:gd name="connsiteX89" fmla="*/ 1182469 w 2905012"/>
                <a:gd name="connsiteY89" fmla="*/ 288830 h 2905012"/>
                <a:gd name="connsiteX90" fmla="*/ 1209611 w 2905012"/>
                <a:gd name="connsiteY90" fmla="*/ 283886 h 2905012"/>
                <a:gd name="connsiteX91" fmla="*/ 1261036 w 2905012"/>
                <a:gd name="connsiteY91" fmla="*/ 14056 h 2905012"/>
                <a:gd name="connsiteX92" fmla="*/ 1303996 w 2905012"/>
                <a:gd name="connsiteY92" fmla="*/ 7499 h 2905012"/>
                <a:gd name="connsiteX93" fmla="*/ 1452506 w 2905012"/>
                <a:gd name="connsiteY93" fmla="*/ 0 h 29050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Lst>
              <a:rect l="l" t="t" r="r" b="b"/>
              <a:pathLst>
                <a:path w="2905012" h="2905012">
                  <a:moveTo>
                    <a:pt x="1452506" y="376181"/>
                  </a:moveTo>
                  <a:cubicBezTo>
                    <a:pt x="858068" y="376181"/>
                    <a:pt x="376181" y="858068"/>
                    <a:pt x="376181" y="1452506"/>
                  </a:cubicBezTo>
                  <a:cubicBezTo>
                    <a:pt x="376181" y="2046944"/>
                    <a:pt x="858068" y="2528831"/>
                    <a:pt x="1452506" y="2528831"/>
                  </a:cubicBezTo>
                  <a:cubicBezTo>
                    <a:pt x="2046944" y="2528831"/>
                    <a:pt x="2528831" y="2046944"/>
                    <a:pt x="2528831" y="1452506"/>
                  </a:cubicBezTo>
                  <a:cubicBezTo>
                    <a:pt x="2528831" y="858068"/>
                    <a:pt x="2046944" y="376181"/>
                    <a:pt x="1452506" y="376181"/>
                  </a:cubicBezTo>
                  <a:close/>
                  <a:moveTo>
                    <a:pt x="1452506" y="0"/>
                  </a:moveTo>
                  <a:cubicBezTo>
                    <a:pt x="1502644" y="0"/>
                    <a:pt x="1552188" y="2540"/>
                    <a:pt x="1601017" y="7499"/>
                  </a:cubicBezTo>
                  <a:lnTo>
                    <a:pt x="1643977" y="14056"/>
                  </a:lnTo>
                  <a:lnTo>
                    <a:pt x="1695533" y="284571"/>
                  </a:lnTo>
                  <a:lnTo>
                    <a:pt x="1769616" y="301003"/>
                  </a:lnTo>
                  <a:lnTo>
                    <a:pt x="1825934" y="319615"/>
                  </a:lnTo>
                  <a:lnTo>
                    <a:pt x="2006748" y="110068"/>
                  </a:lnTo>
                  <a:lnTo>
                    <a:pt x="2017887" y="114145"/>
                  </a:lnTo>
                  <a:cubicBezTo>
                    <a:pt x="2104775" y="150896"/>
                    <a:pt x="2187342" y="195860"/>
                    <a:pt x="2264616" y="248065"/>
                  </a:cubicBezTo>
                  <a:lnTo>
                    <a:pt x="2337523" y="302584"/>
                  </a:lnTo>
                  <a:lnTo>
                    <a:pt x="2247066" y="562199"/>
                  </a:lnTo>
                  <a:lnTo>
                    <a:pt x="2280217" y="591137"/>
                  </a:lnTo>
                  <a:lnTo>
                    <a:pt x="2343125" y="657838"/>
                  </a:lnTo>
                  <a:lnTo>
                    <a:pt x="2602428" y="567489"/>
                  </a:lnTo>
                  <a:lnTo>
                    <a:pt x="2656947" y="640396"/>
                  </a:lnTo>
                  <a:cubicBezTo>
                    <a:pt x="2709152" y="717670"/>
                    <a:pt x="2754117" y="800238"/>
                    <a:pt x="2790867" y="887125"/>
                  </a:cubicBezTo>
                  <a:lnTo>
                    <a:pt x="2794944" y="898265"/>
                  </a:lnTo>
                  <a:lnTo>
                    <a:pt x="2586495" y="1078131"/>
                  </a:lnTo>
                  <a:lnTo>
                    <a:pt x="2616181" y="1182468"/>
                  </a:lnTo>
                  <a:lnTo>
                    <a:pt x="2621126" y="1209611"/>
                  </a:lnTo>
                  <a:lnTo>
                    <a:pt x="2890957" y="1261036"/>
                  </a:lnTo>
                  <a:lnTo>
                    <a:pt x="2897513" y="1303996"/>
                  </a:lnTo>
                  <a:cubicBezTo>
                    <a:pt x="2902472" y="1352825"/>
                    <a:pt x="2905012" y="1402369"/>
                    <a:pt x="2905012" y="1452506"/>
                  </a:cubicBezTo>
                  <a:cubicBezTo>
                    <a:pt x="2905012" y="1502643"/>
                    <a:pt x="2902472" y="1552187"/>
                    <a:pt x="2897513" y="1601016"/>
                  </a:cubicBezTo>
                  <a:lnTo>
                    <a:pt x="2890957" y="1643977"/>
                  </a:lnTo>
                  <a:lnTo>
                    <a:pt x="2620440" y="1695533"/>
                  </a:lnTo>
                  <a:lnTo>
                    <a:pt x="2604008" y="1769614"/>
                  </a:lnTo>
                  <a:lnTo>
                    <a:pt x="2585396" y="1825933"/>
                  </a:lnTo>
                  <a:lnTo>
                    <a:pt x="2794944" y="2006748"/>
                  </a:lnTo>
                  <a:lnTo>
                    <a:pt x="2790867" y="2017887"/>
                  </a:lnTo>
                  <a:cubicBezTo>
                    <a:pt x="2754117" y="2104775"/>
                    <a:pt x="2709152" y="2187342"/>
                    <a:pt x="2656947" y="2264616"/>
                  </a:cubicBezTo>
                  <a:lnTo>
                    <a:pt x="2602428" y="2337523"/>
                  </a:lnTo>
                  <a:lnTo>
                    <a:pt x="2342811" y="2247065"/>
                  </a:lnTo>
                  <a:lnTo>
                    <a:pt x="2313875" y="2280215"/>
                  </a:lnTo>
                  <a:lnTo>
                    <a:pt x="2247174" y="2343123"/>
                  </a:lnTo>
                  <a:lnTo>
                    <a:pt x="2337523" y="2602428"/>
                  </a:lnTo>
                  <a:lnTo>
                    <a:pt x="2264616" y="2656947"/>
                  </a:lnTo>
                  <a:cubicBezTo>
                    <a:pt x="2187342" y="2709152"/>
                    <a:pt x="2104775" y="2754117"/>
                    <a:pt x="2017887" y="2790867"/>
                  </a:cubicBezTo>
                  <a:lnTo>
                    <a:pt x="2006748" y="2794944"/>
                  </a:lnTo>
                  <a:lnTo>
                    <a:pt x="1826880" y="2586493"/>
                  </a:lnTo>
                  <a:lnTo>
                    <a:pt x="1722544" y="2616179"/>
                  </a:lnTo>
                  <a:lnTo>
                    <a:pt x="1695403" y="2621123"/>
                  </a:lnTo>
                  <a:lnTo>
                    <a:pt x="1643977" y="2890957"/>
                  </a:lnTo>
                  <a:lnTo>
                    <a:pt x="1601017" y="2897513"/>
                  </a:lnTo>
                  <a:cubicBezTo>
                    <a:pt x="1552188" y="2902472"/>
                    <a:pt x="1502644" y="2905012"/>
                    <a:pt x="1452506" y="2905012"/>
                  </a:cubicBezTo>
                  <a:cubicBezTo>
                    <a:pt x="1402369" y="2905012"/>
                    <a:pt x="1352825" y="2902472"/>
                    <a:pt x="1303996" y="2897513"/>
                  </a:cubicBezTo>
                  <a:lnTo>
                    <a:pt x="1261036" y="2890957"/>
                  </a:lnTo>
                  <a:lnTo>
                    <a:pt x="1209479" y="2620437"/>
                  </a:lnTo>
                  <a:lnTo>
                    <a:pt x="1135396" y="2604005"/>
                  </a:lnTo>
                  <a:lnTo>
                    <a:pt x="1079081" y="2585394"/>
                  </a:lnTo>
                  <a:lnTo>
                    <a:pt x="898265" y="2794944"/>
                  </a:lnTo>
                  <a:lnTo>
                    <a:pt x="887125" y="2790867"/>
                  </a:lnTo>
                  <a:cubicBezTo>
                    <a:pt x="800238" y="2754117"/>
                    <a:pt x="717670" y="2709152"/>
                    <a:pt x="640396" y="2656947"/>
                  </a:cubicBezTo>
                  <a:lnTo>
                    <a:pt x="567489" y="2602428"/>
                  </a:lnTo>
                  <a:lnTo>
                    <a:pt x="657947" y="2342810"/>
                  </a:lnTo>
                  <a:lnTo>
                    <a:pt x="624796" y="2313872"/>
                  </a:lnTo>
                  <a:lnTo>
                    <a:pt x="561890" y="2247174"/>
                  </a:lnTo>
                  <a:lnTo>
                    <a:pt x="302584" y="2337523"/>
                  </a:lnTo>
                  <a:lnTo>
                    <a:pt x="248066" y="2264616"/>
                  </a:lnTo>
                  <a:cubicBezTo>
                    <a:pt x="195860" y="2187342"/>
                    <a:pt x="150896" y="2104775"/>
                    <a:pt x="114145" y="2017887"/>
                  </a:cubicBezTo>
                  <a:lnTo>
                    <a:pt x="110068" y="2006748"/>
                  </a:lnTo>
                  <a:lnTo>
                    <a:pt x="318519" y="1826880"/>
                  </a:lnTo>
                  <a:lnTo>
                    <a:pt x="288831" y="1722541"/>
                  </a:lnTo>
                  <a:lnTo>
                    <a:pt x="283887" y="1695402"/>
                  </a:lnTo>
                  <a:lnTo>
                    <a:pt x="14056" y="1643977"/>
                  </a:lnTo>
                  <a:lnTo>
                    <a:pt x="7499" y="1601016"/>
                  </a:lnTo>
                  <a:cubicBezTo>
                    <a:pt x="2541" y="1552187"/>
                    <a:pt x="0" y="1502643"/>
                    <a:pt x="0" y="1452506"/>
                  </a:cubicBezTo>
                  <a:cubicBezTo>
                    <a:pt x="0" y="1402369"/>
                    <a:pt x="2541" y="1352825"/>
                    <a:pt x="7499" y="1303996"/>
                  </a:cubicBezTo>
                  <a:lnTo>
                    <a:pt x="14056" y="1261036"/>
                  </a:lnTo>
                  <a:lnTo>
                    <a:pt x="284572" y="1209480"/>
                  </a:lnTo>
                  <a:lnTo>
                    <a:pt x="301005" y="1135394"/>
                  </a:lnTo>
                  <a:lnTo>
                    <a:pt x="319616" y="1079079"/>
                  </a:lnTo>
                  <a:lnTo>
                    <a:pt x="110068" y="898264"/>
                  </a:lnTo>
                  <a:lnTo>
                    <a:pt x="114145" y="887125"/>
                  </a:lnTo>
                  <a:cubicBezTo>
                    <a:pt x="150896" y="800238"/>
                    <a:pt x="195860" y="717670"/>
                    <a:pt x="248066" y="640396"/>
                  </a:cubicBezTo>
                  <a:lnTo>
                    <a:pt x="302584" y="567489"/>
                  </a:lnTo>
                  <a:lnTo>
                    <a:pt x="562199" y="657946"/>
                  </a:lnTo>
                  <a:lnTo>
                    <a:pt x="591138" y="624794"/>
                  </a:lnTo>
                  <a:lnTo>
                    <a:pt x="657838" y="561888"/>
                  </a:lnTo>
                  <a:lnTo>
                    <a:pt x="567489" y="302584"/>
                  </a:lnTo>
                  <a:lnTo>
                    <a:pt x="640396" y="248065"/>
                  </a:lnTo>
                  <a:cubicBezTo>
                    <a:pt x="717670" y="195860"/>
                    <a:pt x="800238" y="150896"/>
                    <a:pt x="887125" y="114145"/>
                  </a:cubicBezTo>
                  <a:lnTo>
                    <a:pt x="898265" y="110068"/>
                  </a:lnTo>
                  <a:lnTo>
                    <a:pt x="1078131" y="318516"/>
                  </a:lnTo>
                  <a:lnTo>
                    <a:pt x="1182469" y="288830"/>
                  </a:lnTo>
                  <a:lnTo>
                    <a:pt x="1209611" y="283886"/>
                  </a:lnTo>
                  <a:lnTo>
                    <a:pt x="1261036" y="14056"/>
                  </a:lnTo>
                  <a:lnTo>
                    <a:pt x="1303996" y="7499"/>
                  </a:lnTo>
                  <a:cubicBezTo>
                    <a:pt x="1352825" y="2540"/>
                    <a:pt x="1402369" y="0"/>
                    <a:pt x="1452506"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endParaRPr>
            </a:p>
          </p:txBody>
        </p:sp>
        <p:sp>
          <p:nvSpPr>
            <p:cNvPr id="17" name="椭圆 16"/>
            <p:cNvSpPr/>
            <p:nvPr/>
          </p:nvSpPr>
          <p:spPr>
            <a:xfrm>
              <a:off x="4710168" y="2738381"/>
              <a:ext cx="2152649" cy="2152650"/>
            </a:xfrm>
            <a:prstGeom prst="ellipse">
              <a:avLst/>
            </a:prstGeom>
            <a:grpFill/>
            <a:ln w="19050">
              <a:gradFill>
                <a:gsLst>
                  <a:gs pos="100000">
                    <a:schemeClr val="accent1">
                      <a:lumMod val="5000"/>
                      <a:lumOff val="95000"/>
                    </a:schemeClr>
                  </a:gs>
                  <a:gs pos="0">
                    <a:srgbClr val="EEEEEE"/>
                  </a:gs>
                </a:gsLst>
                <a:lin ang="2700000" scaled="0"/>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endParaRPr>
            </a:p>
          </p:txBody>
        </p:sp>
        <p:sp>
          <p:nvSpPr>
            <p:cNvPr id="18" name="椭圆 17"/>
            <p:cNvSpPr/>
            <p:nvPr/>
          </p:nvSpPr>
          <p:spPr>
            <a:xfrm>
              <a:off x="4710169" y="2738382"/>
              <a:ext cx="2152650" cy="2152648"/>
            </a:xfrm>
            <a:prstGeom prst="ellipse">
              <a:avLst/>
            </a:prstGeom>
            <a:solidFill>
              <a:schemeClr val="bg1">
                <a:lumMod val="95000"/>
              </a:schemeClr>
            </a:solid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DE932F"/>
                </a:solidFill>
              </a:endParaRPr>
            </a:p>
          </p:txBody>
        </p:sp>
      </p:grpSp>
      <p:sp>
        <p:nvSpPr>
          <p:cNvPr id="20" name="TextBox 7"/>
          <p:cNvSpPr>
            <a:spLocks noChangeArrowheads="1"/>
          </p:cNvSpPr>
          <p:nvPr/>
        </p:nvSpPr>
        <p:spPr bwMode="auto">
          <a:xfrm>
            <a:off x="1983882" y="1199985"/>
            <a:ext cx="1487074" cy="492443"/>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zh-CN" altLang="en-US" sz="32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前言</a:t>
            </a:r>
          </a:p>
        </p:txBody>
      </p:sp>
      <p:grpSp>
        <p:nvGrpSpPr>
          <p:cNvPr id="23" name="组合 22"/>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24" name="椭圆 23"/>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6" name="组合 25"/>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27" name="椭圆 26"/>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椭圆 27"/>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29" name="组合 28"/>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0" name="椭圆 29"/>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2" name="组合 31"/>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3" name="椭圆 3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椭圆 3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5" name="组合 34"/>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6" name="椭圆 3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椭圆 3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38" name="组合 37"/>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39" name="椭圆 3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椭圆 3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4" name="Rectangle 3">
            <a:extLst>
              <a:ext uri="{FF2B5EF4-FFF2-40B4-BE49-F238E27FC236}">
                <a16:creationId xmlns:a16="http://schemas.microsoft.com/office/drawing/2014/main" id="{823B6C9E-5A44-B6DF-CA8F-3948493211F0}"/>
              </a:ext>
            </a:extLst>
          </p:cNvPr>
          <p:cNvSpPr>
            <a:spLocks noChangeArrowheads="1"/>
          </p:cNvSpPr>
          <p:nvPr/>
        </p:nvSpPr>
        <p:spPr bwMode="auto">
          <a:xfrm>
            <a:off x="1975787" y="2521059"/>
            <a:ext cx="8243599" cy="181588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266700" algn="l" defTabSz="914400" rtl="0" eaLnBrk="0" fontAlgn="base" latinLnBrk="0" hangingPunct="0">
              <a:lnSpc>
                <a:spcPct val="100000"/>
              </a:lnSpc>
              <a:spcBef>
                <a:spcPct val="0"/>
              </a:spcBef>
              <a:spcAft>
                <a:spcPct val="0"/>
              </a:spcAft>
              <a:buClrTx/>
              <a:buSzTx/>
              <a:buFontTx/>
              <a:buNone/>
              <a:tabLst/>
            </a:pPr>
            <a:r>
              <a:rPr lang="zh-CN" altLang="zh-CN" sz="2800" dirty="0">
                <a:solidFill>
                  <a:srgbClr val="0070C0"/>
                </a:solidFill>
                <a:latin typeface="微软雅黑" panose="020B0503020204020204" pitchFamily="34" charset="-122"/>
                <a:ea typeface="微软雅黑" panose="020B0503020204020204" pitchFamily="34" charset="-122"/>
              </a:rPr>
              <a:t>我们发现学校内存在大量的跑腿需求，同学们每天的行进路线很多时候存在大同小异的现象，所以</a:t>
            </a:r>
            <a:r>
              <a:rPr lang="zh-CN" altLang="en-US" sz="2800" dirty="0">
                <a:solidFill>
                  <a:srgbClr val="0070C0"/>
                </a:solidFill>
                <a:latin typeface="微软雅黑" panose="020B0503020204020204" pitchFamily="34" charset="-122"/>
                <a:ea typeface="微软雅黑" panose="020B0503020204020204" pitchFamily="34" charset="-122"/>
              </a:rPr>
              <a:t>我们小组计划</a:t>
            </a:r>
            <a:r>
              <a:rPr lang="zh-CN" altLang="zh-CN" sz="2800" dirty="0">
                <a:solidFill>
                  <a:srgbClr val="0070C0"/>
                </a:solidFill>
                <a:latin typeface="微软雅黑" panose="020B0503020204020204" pitchFamily="34" charset="-122"/>
                <a:ea typeface="微软雅黑" panose="020B0503020204020204" pitchFamily="34" charset="-122"/>
              </a:rPr>
              <a:t>设计平台来促进大家互帮互助，这样既节省大家的时间，又维持了稳定安全的人流量。</a:t>
            </a:r>
          </a:p>
        </p:txBody>
      </p:sp>
      <p:sp>
        <p:nvSpPr>
          <p:cNvPr id="5" name="灯片编号占位符 4">
            <a:extLst>
              <a:ext uri="{FF2B5EF4-FFF2-40B4-BE49-F238E27FC236}">
                <a16:creationId xmlns:a16="http://schemas.microsoft.com/office/drawing/2014/main" id="{C7E9D5E0-A60C-3B9B-DBCC-45878998D129}"/>
              </a:ext>
            </a:extLst>
          </p:cNvPr>
          <p:cNvSpPr>
            <a:spLocks noGrp="1"/>
          </p:cNvSpPr>
          <p:nvPr>
            <p:ph type="sldNum" sz="quarter" idx="12"/>
          </p:nvPr>
        </p:nvSpPr>
        <p:spPr/>
        <p:txBody>
          <a:bodyPr/>
          <a:lstStyle/>
          <a:p>
            <a:fld id="{B1464AD9-C849-45B6-BBCC-5E990A5EEF54}" type="slidenum">
              <a:rPr lang="zh-CN" altLang="en-US" smtClean="0"/>
              <a:t>2</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anim calcmode="lin" valueType="num">
                                      <p:cBhvr>
                                        <p:cTn id="7" dur="250" fill="hold"/>
                                        <p:tgtEl>
                                          <p:spTgt spid="15"/>
                                        </p:tgtEl>
                                        <p:attrNameLst>
                                          <p:attrName>ppt_w</p:attrName>
                                        </p:attrNameLst>
                                      </p:cBhvr>
                                      <p:tavLst>
                                        <p:tav tm="0">
                                          <p:val>
                                            <p:fltVal val="0"/>
                                          </p:val>
                                        </p:tav>
                                        <p:tav tm="100000">
                                          <p:val>
                                            <p:strVal val="#ppt_w"/>
                                          </p:val>
                                        </p:tav>
                                      </p:tavLst>
                                    </p:anim>
                                    <p:anim calcmode="lin" valueType="num">
                                      <p:cBhvr>
                                        <p:cTn id="8" dur="250" fill="hold"/>
                                        <p:tgtEl>
                                          <p:spTgt spid="15"/>
                                        </p:tgtEl>
                                        <p:attrNameLst>
                                          <p:attrName>ppt_h</p:attrName>
                                        </p:attrNameLst>
                                      </p:cBhvr>
                                      <p:tavLst>
                                        <p:tav tm="0">
                                          <p:val>
                                            <p:fltVal val="0"/>
                                          </p:val>
                                        </p:tav>
                                        <p:tav tm="100000">
                                          <p:val>
                                            <p:strVal val="#ppt_h"/>
                                          </p:val>
                                        </p:tav>
                                      </p:tavLst>
                                    </p:anim>
                                    <p:anim calcmode="lin" valueType="num">
                                      <p:cBhvr>
                                        <p:cTn id="9" dur="250" fill="hold"/>
                                        <p:tgtEl>
                                          <p:spTgt spid="15"/>
                                        </p:tgtEl>
                                        <p:attrNameLst>
                                          <p:attrName>style.rotation</p:attrName>
                                        </p:attrNameLst>
                                      </p:cBhvr>
                                      <p:tavLst>
                                        <p:tav tm="0">
                                          <p:val>
                                            <p:fltVal val="90"/>
                                          </p:val>
                                        </p:tav>
                                        <p:tav tm="100000">
                                          <p:val>
                                            <p:fltVal val="0"/>
                                          </p:val>
                                        </p:tav>
                                      </p:tavLst>
                                    </p:anim>
                                    <p:animEffect transition="in" filter="fade">
                                      <p:cBhvr>
                                        <p:cTn id="10" dur="250"/>
                                        <p:tgtEl>
                                          <p:spTgt spid="15"/>
                                        </p:tgtEl>
                                      </p:cBhvr>
                                    </p:animEffect>
                                  </p:childTnLst>
                                </p:cTn>
                              </p:par>
                              <p:par>
                                <p:cTn id="11" presetID="53" presetClass="entr" presetSubtype="16" fill="hold" grpId="0" nodeType="withEffect">
                                  <p:stCondLst>
                                    <p:cond delay="0"/>
                                  </p:stCondLst>
                                  <p:childTnLst>
                                    <p:set>
                                      <p:cBhvr>
                                        <p:cTn id="12" dur="1" fill="hold">
                                          <p:stCondLst>
                                            <p:cond delay="0"/>
                                          </p:stCondLst>
                                        </p:cTn>
                                        <p:tgtEl>
                                          <p:spTgt spid="20"/>
                                        </p:tgtEl>
                                        <p:attrNameLst>
                                          <p:attrName>style.visibility</p:attrName>
                                        </p:attrNameLst>
                                      </p:cBhvr>
                                      <p:to>
                                        <p:strVal val="visible"/>
                                      </p:to>
                                    </p:set>
                                    <p:anim calcmode="lin" valueType="num">
                                      <p:cBhvr>
                                        <p:cTn id="13" dur="250" fill="hold"/>
                                        <p:tgtEl>
                                          <p:spTgt spid="20"/>
                                        </p:tgtEl>
                                        <p:attrNameLst>
                                          <p:attrName>ppt_w</p:attrName>
                                        </p:attrNameLst>
                                      </p:cBhvr>
                                      <p:tavLst>
                                        <p:tav tm="0">
                                          <p:val>
                                            <p:fltVal val="0"/>
                                          </p:val>
                                        </p:tav>
                                        <p:tav tm="100000">
                                          <p:val>
                                            <p:strVal val="#ppt_w"/>
                                          </p:val>
                                        </p:tav>
                                      </p:tavLst>
                                    </p:anim>
                                    <p:anim calcmode="lin" valueType="num">
                                      <p:cBhvr>
                                        <p:cTn id="14" dur="250" fill="hold"/>
                                        <p:tgtEl>
                                          <p:spTgt spid="20"/>
                                        </p:tgtEl>
                                        <p:attrNameLst>
                                          <p:attrName>ppt_h</p:attrName>
                                        </p:attrNameLst>
                                      </p:cBhvr>
                                      <p:tavLst>
                                        <p:tav tm="0">
                                          <p:val>
                                            <p:fltVal val="0"/>
                                          </p:val>
                                        </p:tav>
                                        <p:tav tm="100000">
                                          <p:val>
                                            <p:strVal val="#ppt_h"/>
                                          </p:val>
                                        </p:tav>
                                      </p:tavLst>
                                    </p:anim>
                                    <p:animEffect transition="in" filter="fade">
                                      <p:cBhvr>
                                        <p:cTn id="15" dur="250"/>
                                        <p:tgtEl>
                                          <p:spTgt spid="20"/>
                                        </p:tgtEl>
                                      </p:cBhvr>
                                    </p:animEffect>
                                  </p:childTnLst>
                                </p:cTn>
                              </p:par>
                              <p:par>
                                <p:cTn id="16" presetID="2" presetClass="entr" presetSubtype="6" fill="hold" nodeType="withEffect">
                                  <p:stCondLst>
                                    <p:cond delay="750"/>
                                  </p:stCondLst>
                                  <p:childTnLst>
                                    <p:set>
                                      <p:cBhvr>
                                        <p:cTn id="17" dur="1" fill="hold">
                                          <p:stCondLst>
                                            <p:cond delay="0"/>
                                          </p:stCondLst>
                                        </p:cTn>
                                        <p:tgtEl>
                                          <p:spTgt spid="23"/>
                                        </p:tgtEl>
                                        <p:attrNameLst>
                                          <p:attrName>style.visibility</p:attrName>
                                        </p:attrNameLst>
                                      </p:cBhvr>
                                      <p:to>
                                        <p:strVal val="visible"/>
                                      </p:to>
                                    </p:set>
                                    <p:anim calcmode="lin" valueType="num">
                                      <p:cBhvr additive="base">
                                        <p:cTn id="18" dur="250" fill="hold"/>
                                        <p:tgtEl>
                                          <p:spTgt spid="23"/>
                                        </p:tgtEl>
                                        <p:attrNameLst>
                                          <p:attrName>ppt_x</p:attrName>
                                        </p:attrNameLst>
                                      </p:cBhvr>
                                      <p:tavLst>
                                        <p:tav tm="0">
                                          <p:val>
                                            <p:strVal val="1+#ppt_w/2"/>
                                          </p:val>
                                        </p:tav>
                                        <p:tav tm="100000">
                                          <p:val>
                                            <p:strVal val="#ppt_x"/>
                                          </p:val>
                                        </p:tav>
                                      </p:tavLst>
                                    </p:anim>
                                    <p:anim calcmode="lin" valueType="num">
                                      <p:cBhvr additive="base">
                                        <p:cTn id="19" dur="250" fill="hold"/>
                                        <p:tgtEl>
                                          <p:spTgt spid="23"/>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26"/>
                                        </p:tgtEl>
                                        <p:attrNameLst>
                                          <p:attrName>style.visibility</p:attrName>
                                        </p:attrNameLst>
                                      </p:cBhvr>
                                      <p:to>
                                        <p:strVal val="visible"/>
                                      </p:to>
                                    </p:set>
                                    <p:anim calcmode="lin" valueType="num">
                                      <p:cBhvr additive="base">
                                        <p:cTn id="22" dur="250" fill="hold"/>
                                        <p:tgtEl>
                                          <p:spTgt spid="26"/>
                                        </p:tgtEl>
                                        <p:attrNameLst>
                                          <p:attrName>ppt_x</p:attrName>
                                        </p:attrNameLst>
                                      </p:cBhvr>
                                      <p:tavLst>
                                        <p:tav tm="0">
                                          <p:val>
                                            <p:strVal val="1+#ppt_w/2"/>
                                          </p:val>
                                        </p:tav>
                                        <p:tav tm="100000">
                                          <p:val>
                                            <p:strVal val="#ppt_x"/>
                                          </p:val>
                                        </p:tav>
                                      </p:tavLst>
                                    </p:anim>
                                    <p:anim calcmode="lin" valueType="num">
                                      <p:cBhvr additive="base">
                                        <p:cTn id="23" dur="250" fill="hold"/>
                                        <p:tgtEl>
                                          <p:spTgt spid="26"/>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29"/>
                                        </p:tgtEl>
                                        <p:attrNameLst>
                                          <p:attrName>style.visibility</p:attrName>
                                        </p:attrNameLst>
                                      </p:cBhvr>
                                      <p:to>
                                        <p:strVal val="visible"/>
                                      </p:to>
                                    </p:set>
                                    <p:anim calcmode="lin" valueType="num">
                                      <p:cBhvr additive="base">
                                        <p:cTn id="26" dur="250" fill="hold"/>
                                        <p:tgtEl>
                                          <p:spTgt spid="29"/>
                                        </p:tgtEl>
                                        <p:attrNameLst>
                                          <p:attrName>ppt_x</p:attrName>
                                        </p:attrNameLst>
                                      </p:cBhvr>
                                      <p:tavLst>
                                        <p:tav tm="0">
                                          <p:val>
                                            <p:strVal val="1+#ppt_w/2"/>
                                          </p:val>
                                        </p:tav>
                                        <p:tav tm="100000">
                                          <p:val>
                                            <p:strVal val="#ppt_x"/>
                                          </p:val>
                                        </p:tav>
                                      </p:tavLst>
                                    </p:anim>
                                    <p:anim calcmode="lin" valueType="num">
                                      <p:cBhvr additive="base">
                                        <p:cTn id="27" dur="250" fill="hold"/>
                                        <p:tgtEl>
                                          <p:spTgt spid="29"/>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32"/>
                                        </p:tgtEl>
                                        <p:attrNameLst>
                                          <p:attrName>style.visibility</p:attrName>
                                        </p:attrNameLst>
                                      </p:cBhvr>
                                      <p:to>
                                        <p:strVal val="visible"/>
                                      </p:to>
                                    </p:set>
                                    <p:anim calcmode="lin" valueType="num">
                                      <p:cBhvr additive="base">
                                        <p:cTn id="30" dur="250" fill="hold"/>
                                        <p:tgtEl>
                                          <p:spTgt spid="32"/>
                                        </p:tgtEl>
                                        <p:attrNameLst>
                                          <p:attrName>ppt_x</p:attrName>
                                        </p:attrNameLst>
                                      </p:cBhvr>
                                      <p:tavLst>
                                        <p:tav tm="0">
                                          <p:val>
                                            <p:strVal val="1+#ppt_w/2"/>
                                          </p:val>
                                        </p:tav>
                                        <p:tav tm="100000">
                                          <p:val>
                                            <p:strVal val="#ppt_x"/>
                                          </p:val>
                                        </p:tav>
                                      </p:tavLst>
                                    </p:anim>
                                    <p:anim calcmode="lin" valueType="num">
                                      <p:cBhvr additive="base">
                                        <p:cTn id="31" dur="250" fill="hold"/>
                                        <p:tgtEl>
                                          <p:spTgt spid="32"/>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35"/>
                                        </p:tgtEl>
                                        <p:attrNameLst>
                                          <p:attrName>style.visibility</p:attrName>
                                        </p:attrNameLst>
                                      </p:cBhvr>
                                      <p:to>
                                        <p:strVal val="visible"/>
                                      </p:to>
                                    </p:set>
                                    <p:anim calcmode="lin" valueType="num">
                                      <p:cBhvr additive="base">
                                        <p:cTn id="34" dur="250" fill="hold"/>
                                        <p:tgtEl>
                                          <p:spTgt spid="35"/>
                                        </p:tgtEl>
                                        <p:attrNameLst>
                                          <p:attrName>ppt_x</p:attrName>
                                        </p:attrNameLst>
                                      </p:cBhvr>
                                      <p:tavLst>
                                        <p:tav tm="0">
                                          <p:val>
                                            <p:strVal val="1+#ppt_w/2"/>
                                          </p:val>
                                        </p:tav>
                                        <p:tav tm="100000">
                                          <p:val>
                                            <p:strVal val="#ppt_x"/>
                                          </p:val>
                                        </p:tav>
                                      </p:tavLst>
                                    </p:anim>
                                    <p:anim calcmode="lin" valueType="num">
                                      <p:cBhvr additive="base">
                                        <p:cTn id="35" dur="250" fill="hold"/>
                                        <p:tgtEl>
                                          <p:spTgt spid="35"/>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38"/>
                                        </p:tgtEl>
                                        <p:attrNameLst>
                                          <p:attrName>style.visibility</p:attrName>
                                        </p:attrNameLst>
                                      </p:cBhvr>
                                      <p:to>
                                        <p:strVal val="visible"/>
                                      </p:to>
                                    </p:set>
                                    <p:anim calcmode="lin" valueType="num">
                                      <p:cBhvr additive="base">
                                        <p:cTn id="38" dur="250" fill="hold"/>
                                        <p:tgtEl>
                                          <p:spTgt spid="38"/>
                                        </p:tgtEl>
                                        <p:attrNameLst>
                                          <p:attrName>ppt_x</p:attrName>
                                        </p:attrNameLst>
                                      </p:cBhvr>
                                      <p:tavLst>
                                        <p:tav tm="0">
                                          <p:val>
                                            <p:strVal val="1+#ppt_w/2"/>
                                          </p:val>
                                        </p:tav>
                                        <p:tav tm="100000">
                                          <p:val>
                                            <p:strVal val="#ppt_x"/>
                                          </p:val>
                                        </p:tav>
                                      </p:tavLst>
                                    </p:anim>
                                    <p:anim calcmode="lin" valueType="num">
                                      <p:cBhvr additive="base">
                                        <p:cTn id="39" dur="250" fill="hold"/>
                                        <p:tgtEl>
                                          <p:spTgt spid="38"/>
                                        </p:tgtEl>
                                        <p:attrNameLst>
                                          <p:attrName>ppt_y</p:attrName>
                                        </p:attrNameLst>
                                      </p:cBhvr>
                                      <p:tavLst>
                                        <p:tav tm="0">
                                          <p:val>
                                            <p:strVal val="1+#ppt_h/2"/>
                                          </p:val>
                                        </p:tav>
                                        <p:tav tm="100000">
                                          <p:val>
                                            <p:strVal val="#ppt_y"/>
                                          </p:val>
                                        </p:tav>
                                      </p:tavLst>
                                    </p:anim>
                                  </p:childTnLst>
                                </p:cTn>
                              </p:par>
                              <p:par>
                                <p:cTn id="40" presetID="10" presetClass="entr" presetSubtype="0" fill="hold" grpId="0" nodeType="withEffect">
                                  <p:stCondLst>
                                    <p:cond delay="750"/>
                                  </p:stCondLst>
                                  <p:childTnLst>
                                    <p:set>
                                      <p:cBhvr>
                                        <p:cTn id="41" dur="1" fill="hold">
                                          <p:stCondLst>
                                            <p:cond delay="0"/>
                                          </p:stCondLst>
                                        </p:cTn>
                                        <p:tgtEl>
                                          <p:spTgt spid="4"/>
                                        </p:tgtEl>
                                        <p:attrNameLst>
                                          <p:attrName>style.visibility</p:attrName>
                                        </p:attrNameLst>
                                      </p:cBhvr>
                                      <p:to>
                                        <p:strVal val="visible"/>
                                      </p:to>
                                    </p:set>
                                    <p:animEffect transition="in" filter="fade">
                                      <p:cBhvr>
                                        <p:cTn id="4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P spid="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84F35BAE-E1F9-80D1-D789-13856624EBF3}"/>
              </a:ext>
            </a:extLst>
          </p:cNvPr>
          <p:cNvSpPr>
            <a:spLocks noGrp="1"/>
          </p:cNvSpPr>
          <p:nvPr>
            <p:ph type="sldNum" sz="quarter" idx="12"/>
          </p:nvPr>
        </p:nvSpPr>
        <p:spPr/>
        <p:txBody>
          <a:bodyPr/>
          <a:lstStyle/>
          <a:p>
            <a:fld id="{B1464AD9-C849-45B6-BBCC-5E990A5EEF54}" type="slidenum">
              <a:rPr lang="zh-CN" altLang="en-US" smtClean="0"/>
              <a:t>20</a:t>
            </a:fld>
            <a:endParaRPr lang="zh-CN" altLang="en-US"/>
          </a:p>
        </p:txBody>
      </p:sp>
      <p:sp>
        <p:nvSpPr>
          <p:cNvPr id="3" name="文本框 2">
            <a:extLst>
              <a:ext uri="{FF2B5EF4-FFF2-40B4-BE49-F238E27FC236}">
                <a16:creationId xmlns:a16="http://schemas.microsoft.com/office/drawing/2014/main" id="{A9499D17-DCBB-1F4D-8592-B61BFE0284E7}"/>
              </a:ext>
            </a:extLst>
          </p:cNvPr>
          <p:cNvSpPr txBox="1"/>
          <p:nvPr/>
        </p:nvSpPr>
        <p:spPr>
          <a:xfrm>
            <a:off x="1328863" y="1484784"/>
            <a:ext cx="4673074" cy="2246769"/>
          </a:xfrm>
          <a:prstGeom prst="rect">
            <a:avLst/>
          </a:prstGeom>
          <a:noFill/>
        </p:spPr>
        <p:txBody>
          <a:bodyPr wrap="none" rtlCol="0">
            <a:spAutoFit/>
          </a:bodyPr>
          <a:lstStyle/>
          <a:p>
            <a:r>
              <a:rPr lang="zh-CN" altLang="en-US" sz="2000" dirty="0">
                <a:latin typeface="+mj-ea"/>
                <a:ea typeface="+mj-ea"/>
              </a:rPr>
              <a:t>小组分工：</a:t>
            </a:r>
            <a:endParaRPr lang="en-US" altLang="zh-CN" sz="2000" dirty="0">
              <a:latin typeface="+mj-ea"/>
              <a:ea typeface="+mj-ea"/>
            </a:endParaRPr>
          </a:p>
          <a:p>
            <a:r>
              <a:rPr lang="zh-CN" altLang="en-US" sz="2000" dirty="0">
                <a:latin typeface="+mj-ea"/>
                <a:ea typeface="+mj-ea"/>
              </a:rPr>
              <a:t>可行性分析文档设计：小组全员</a:t>
            </a:r>
            <a:endParaRPr lang="en-US" altLang="zh-CN" sz="2000" dirty="0">
              <a:latin typeface="+mj-ea"/>
              <a:ea typeface="+mj-ea"/>
            </a:endParaRPr>
          </a:p>
          <a:p>
            <a:r>
              <a:rPr lang="en-US" altLang="zh-CN" sz="2000" dirty="0">
                <a:latin typeface="+mj-ea"/>
                <a:ea typeface="+mj-ea"/>
              </a:rPr>
              <a:t>PPT</a:t>
            </a:r>
            <a:r>
              <a:rPr lang="zh-CN" altLang="en-US" sz="2000" dirty="0">
                <a:latin typeface="+mj-ea"/>
                <a:ea typeface="+mj-ea"/>
              </a:rPr>
              <a:t>制作；黄剑炜</a:t>
            </a:r>
            <a:endParaRPr lang="en-US" altLang="zh-CN" sz="2000" dirty="0">
              <a:latin typeface="+mj-ea"/>
              <a:ea typeface="+mj-ea"/>
            </a:endParaRPr>
          </a:p>
          <a:p>
            <a:r>
              <a:rPr lang="zh-CN" altLang="en-US" sz="2000" dirty="0">
                <a:latin typeface="+mj-ea"/>
                <a:ea typeface="+mj-ea"/>
              </a:rPr>
              <a:t>评价：</a:t>
            </a:r>
            <a:endParaRPr lang="en-US" altLang="zh-CN" sz="2000" dirty="0">
              <a:latin typeface="+mj-ea"/>
              <a:ea typeface="+mj-ea"/>
            </a:endParaRPr>
          </a:p>
          <a:p>
            <a:r>
              <a:rPr lang="zh-CN" altLang="en-US" sz="2000" dirty="0">
                <a:latin typeface="+mj-ea"/>
                <a:ea typeface="+mj-ea"/>
              </a:rPr>
              <a:t>郑宇博：处理流程与设计流程图设计 </a:t>
            </a:r>
            <a:r>
              <a:rPr lang="en-US" altLang="zh-CN" sz="2000" dirty="0">
                <a:latin typeface="+mj-ea"/>
                <a:ea typeface="+mj-ea"/>
              </a:rPr>
              <a:t>88</a:t>
            </a:r>
          </a:p>
          <a:p>
            <a:r>
              <a:rPr lang="zh-CN" altLang="en-US" sz="2000" dirty="0">
                <a:latin typeface="+mj-ea"/>
                <a:ea typeface="+mj-ea"/>
              </a:rPr>
              <a:t>徐韩：资料收集 </a:t>
            </a:r>
            <a:r>
              <a:rPr lang="en-US" altLang="zh-CN" sz="2000" dirty="0">
                <a:latin typeface="+mj-ea"/>
                <a:ea typeface="+mj-ea"/>
              </a:rPr>
              <a:t>85</a:t>
            </a:r>
          </a:p>
          <a:p>
            <a:r>
              <a:rPr lang="zh-CN" altLang="en-US" sz="2000" dirty="0">
                <a:latin typeface="+mj-ea"/>
                <a:ea typeface="+mj-ea"/>
              </a:rPr>
              <a:t>黄剑炜：制作</a:t>
            </a:r>
            <a:r>
              <a:rPr lang="en-US" altLang="zh-CN" sz="2000" dirty="0">
                <a:latin typeface="+mj-ea"/>
                <a:ea typeface="+mj-ea"/>
              </a:rPr>
              <a:t>ppt 87</a:t>
            </a:r>
            <a:endParaRPr lang="zh-CN" altLang="en-US" sz="2000" dirty="0">
              <a:latin typeface="+mj-ea"/>
              <a:ea typeface="+mj-ea"/>
            </a:endParaRPr>
          </a:p>
        </p:txBody>
      </p:sp>
      <p:sp>
        <p:nvSpPr>
          <p:cNvPr id="4" name="Rectangle 1">
            <a:extLst>
              <a:ext uri="{FF2B5EF4-FFF2-40B4-BE49-F238E27FC236}">
                <a16:creationId xmlns:a16="http://schemas.microsoft.com/office/drawing/2014/main" id="{17910F83-48B3-F7E0-A417-2859B7FC2A62}"/>
              </a:ext>
            </a:extLst>
          </p:cNvPr>
          <p:cNvSpPr>
            <a:spLocks noChangeArrowheads="1"/>
          </p:cNvSpPr>
          <p:nvPr/>
        </p:nvSpPr>
        <p:spPr bwMode="auto">
          <a:xfrm>
            <a:off x="1295426" y="5301208"/>
            <a:ext cx="7200800" cy="83099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tabLst/>
            </a:pPr>
            <a:r>
              <a:rPr lang="zh-CN" altLang="en-US" sz="1600" dirty="0">
                <a:latin typeface="+mj-ea"/>
                <a:ea typeface="+mj-ea"/>
              </a:rPr>
              <a:t>文献：</a:t>
            </a:r>
            <a:endParaRPr lang="en-US" altLang="zh-CN" sz="1600" dirty="0">
              <a:latin typeface="+mj-ea"/>
              <a:ea typeface="+mj-ea"/>
            </a:endParaRPr>
          </a:p>
          <a:p>
            <a:pPr marL="0" marR="0" lvl="0" indent="0" algn="l" defTabSz="914400" rtl="0" eaLnBrk="0" fontAlgn="base" latinLnBrk="0" hangingPunct="0">
              <a:lnSpc>
                <a:spcPct val="100000"/>
              </a:lnSpc>
              <a:spcBef>
                <a:spcPct val="0"/>
              </a:spcBef>
              <a:spcAft>
                <a:spcPct val="0"/>
              </a:spcAft>
              <a:buClrTx/>
              <a:buSzTx/>
              <a:tabLst/>
            </a:pPr>
            <a:r>
              <a:rPr lang="en-US" altLang="zh-CN" sz="1600" dirty="0">
                <a:latin typeface="+mj-ea"/>
                <a:ea typeface="+mj-ea"/>
              </a:rPr>
              <a:t>[1]</a:t>
            </a:r>
            <a:r>
              <a:rPr lang="zh-CN" altLang="zh-CN" sz="1600" dirty="0">
                <a:latin typeface="+mj-ea"/>
                <a:ea typeface="+mj-ea"/>
              </a:rPr>
              <a:t>《GB T-8567-2006计算机软件文档编制规范》</a:t>
            </a:r>
          </a:p>
          <a:p>
            <a:pPr marL="0" marR="0" lvl="0" indent="0" algn="l" defTabSz="914400" rtl="0" eaLnBrk="0" fontAlgn="base" latinLnBrk="0" hangingPunct="0">
              <a:lnSpc>
                <a:spcPct val="100000"/>
              </a:lnSpc>
              <a:spcBef>
                <a:spcPct val="0"/>
              </a:spcBef>
              <a:spcAft>
                <a:spcPct val="0"/>
              </a:spcAft>
              <a:buClrTx/>
              <a:buSzTx/>
              <a:tabLst/>
            </a:pPr>
            <a:r>
              <a:rPr lang="en-US" altLang="zh-CN" sz="1600" dirty="0">
                <a:latin typeface="+mj-ea"/>
                <a:ea typeface="+mj-ea"/>
              </a:rPr>
              <a:t>[2]</a:t>
            </a:r>
            <a:r>
              <a:rPr lang="zh-CN" altLang="zh-CN" sz="1600" dirty="0">
                <a:latin typeface="+mj-ea"/>
                <a:ea typeface="+mj-ea"/>
              </a:rPr>
              <a:t>链接：https://www.zhihu.com/question/24788827/answer/1618748566</a:t>
            </a:r>
          </a:p>
        </p:txBody>
      </p:sp>
      <p:grpSp>
        <p:nvGrpSpPr>
          <p:cNvPr id="6" name="组合 5">
            <a:extLst>
              <a:ext uri="{FF2B5EF4-FFF2-40B4-BE49-F238E27FC236}">
                <a16:creationId xmlns:a16="http://schemas.microsoft.com/office/drawing/2014/main" id="{D8ED67D9-D5A9-C398-0B35-0E1E45053691}"/>
              </a:ext>
            </a:extLst>
          </p:cNvPr>
          <p:cNvGrpSpPr/>
          <p:nvPr/>
        </p:nvGrpSpPr>
        <p:grpSpPr>
          <a:xfrm>
            <a:off x="-32422" y="57928"/>
            <a:ext cx="1089449" cy="1066816"/>
            <a:chOff x="1417067" y="908720"/>
            <a:chExt cx="1728192" cy="1728192"/>
          </a:xfrm>
        </p:grpSpPr>
        <p:grpSp>
          <p:nvGrpSpPr>
            <p:cNvPr id="7" name="组合 6">
              <a:extLst>
                <a:ext uri="{FF2B5EF4-FFF2-40B4-BE49-F238E27FC236}">
                  <a16:creationId xmlns:a16="http://schemas.microsoft.com/office/drawing/2014/main" id="{19E7B2A6-9726-01AD-43BC-2842D1E3BE54}"/>
                </a:ext>
              </a:extLst>
            </p:cNvPr>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9" name="椭圆 8">
                <a:extLst>
                  <a:ext uri="{FF2B5EF4-FFF2-40B4-BE49-F238E27FC236}">
                    <a16:creationId xmlns:a16="http://schemas.microsoft.com/office/drawing/2014/main" id="{BCB43A09-CF84-5096-8D3C-0AF7A998CD34}"/>
                  </a:ext>
                </a:extLst>
              </p:cNvPr>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10" name="椭圆 9">
                <a:extLst>
                  <a:ext uri="{FF2B5EF4-FFF2-40B4-BE49-F238E27FC236}">
                    <a16:creationId xmlns:a16="http://schemas.microsoft.com/office/drawing/2014/main" id="{0FAC8D4E-9FD7-80AA-372B-E0F3B6E23F80}"/>
                  </a:ext>
                </a:extLst>
              </p:cNvPr>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8" name="TextBox 7">
              <a:extLst>
                <a:ext uri="{FF2B5EF4-FFF2-40B4-BE49-F238E27FC236}">
                  <a16:creationId xmlns:a16="http://schemas.microsoft.com/office/drawing/2014/main" id="{216834B1-CB1E-07EF-42E7-8B9526E77F53}"/>
                </a:ext>
              </a:extLst>
            </p:cNvPr>
            <p:cNvSpPr>
              <a:spLocks noChangeArrowheads="1"/>
            </p:cNvSpPr>
            <p:nvPr/>
          </p:nvSpPr>
          <p:spPr bwMode="auto">
            <a:xfrm>
              <a:off x="1489075" y="1340768"/>
              <a:ext cx="1487074" cy="958141"/>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11" name="TextBox 7">
            <a:extLst>
              <a:ext uri="{FF2B5EF4-FFF2-40B4-BE49-F238E27FC236}">
                <a16:creationId xmlns:a16="http://schemas.microsoft.com/office/drawing/2014/main" id="{00206E7F-6C3D-FD09-C367-BEFFB5DD730C}"/>
              </a:ext>
            </a:extLst>
          </p:cNvPr>
          <p:cNvSpPr>
            <a:spLocks noChangeArrowheads="1"/>
          </p:cNvSpPr>
          <p:nvPr/>
        </p:nvSpPr>
        <p:spPr bwMode="auto">
          <a:xfrm>
            <a:off x="1151710" y="298584"/>
            <a:ext cx="5507953"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附录</a:t>
            </a:r>
          </a:p>
        </p:txBody>
      </p:sp>
    </p:spTree>
    <p:extLst>
      <p:ext uri="{BB962C8B-B14F-4D97-AF65-F5344CB8AC3E}">
        <p14:creationId xmlns:p14="http://schemas.microsoft.com/office/powerpoint/2010/main" val="390187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1000"/>
                                        <p:tgtEl>
                                          <p:spTgt spid="11"/>
                                        </p:tgtEl>
                                      </p:cBhvr>
                                    </p:animEffect>
                                    <p:anim calcmode="lin" valueType="num">
                                      <p:cBhvr>
                                        <p:cTn id="14" dur="1000" fill="hold"/>
                                        <p:tgtEl>
                                          <p:spTgt spid="11"/>
                                        </p:tgtEl>
                                        <p:attrNameLst>
                                          <p:attrName>ppt_x</p:attrName>
                                        </p:attrNameLst>
                                      </p:cBhvr>
                                      <p:tavLst>
                                        <p:tav tm="0">
                                          <p:val>
                                            <p:strVal val="#ppt_x"/>
                                          </p:val>
                                        </p:tav>
                                        <p:tav tm="100000">
                                          <p:val>
                                            <p:strVal val="#ppt_x"/>
                                          </p:val>
                                        </p:tav>
                                      </p:tavLst>
                                    </p:anim>
                                    <p:anim calcmode="lin" valueType="num">
                                      <p:cBhvr>
                                        <p:cTn id="15" dur="1000" fill="hold"/>
                                        <p:tgtEl>
                                          <p:spTgt spid="11"/>
                                        </p:tgtEl>
                                        <p:attrNameLst>
                                          <p:attrName>ppt_y</p:attrName>
                                        </p:attrNameLst>
                                      </p:cBhvr>
                                      <p:tavLst>
                                        <p:tav tm="0">
                                          <p:val>
                                            <p:strVal val="#ppt_y+.1"/>
                                          </p:val>
                                        </p:tav>
                                        <p:tav tm="100000">
                                          <p:val>
                                            <p:strVal val="#ppt_y"/>
                                          </p:val>
                                        </p:tav>
                                      </p:tavLst>
                                    </p:anim>
                                  </p:childTnLst>
                                </p:cTn>
                              </p:par>
                            </p:childTnLst>
                          </p:cTn>
                        </p:par>
                        <p:par>
                          <p:cTn id="16" fill="hold">
                            <p:stCondLst>
                              <p:cond delay="2000"/>
                            </p:stCondLst>
                            <p:childTnLst>
                              <p:par>
                                <p:cTn id="17" presetID="10" presetClass="entr" presetSubtype="0" fill="hold" grpId="0"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childTnLst>
                          </p:cTn>
                        </p:par>
                        <p:par>
                          <p:cTn id="20" fill="hold">
                            <p:stCondLst>
                              <p:cond delay="2500"/>
                            </p:stCondLst>
                            <p:childTnLst>
                              <p:par>
                                <p:cTn id="21" presetID="10" presetClass="entr" presetSubtype="0" fill="hold" grpId="0" nodeType="afterEffect">
                                  <p:stCondLst>
                                    <p:cond delay="0"/>
                                  </p:stCondLst>
                                  <p:childTnLst>
                                    <p:set>
                                      <p:cBhvr>
                                        <p:cTn id="22" dur="1" fill="hold">
                                          <p:stCondLst>
                                            <p:cond delay="0"/>
                                          </p:stCondLst>
                                        </p:cTn>
                                        <p:tgtEl>
                                          <p:spTgt spid="4"/>
                                        </p:tgtEl>
                                        <p:attrNameLst>
                                          <p:attrName>style.visibility</p:attrName>
                                        </p:attrNameLst>
                                      </p:cBhvr>
                                      <p:to>
                                        <p:strVal val="visible"/>
                                      </p:to>
                                    </p:set>
                                    <p:animEffect transition="in" filter="fade">
                                      <p:cBhvr>
                                        <p:cTn id="23"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P spid="1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A_图片 5"/>
          <p:cNvPicPr>
            <a:picLocks noChangeAspect="1"/>
          </p:cNvPicPr>
          <p:nvPr>
            <p:custDataLst>
              <p:tags r:id="rId1"/>
            </p:custDataLst>
          </p:nvPr>
        </p:nvPicPr>
        <p:blipFill>
          <a:blip r:embed="rId23">
            <a:extLst>
              <a:ext uri="{BEBA8EAE-BF5A-486C-A8C5-ECC9F3942E4B}">
                <a14:imgProps xmlns:a14="http://schemas.microsoft.com/office/drawing/2010/main">
                  <a14:imgLayer r:embed="rId24">
                    <a14:imgEffect>
                      <a14:brightnessContrast contrast="20000"/>
                    </a14:imgEffect>
                  </a14:imgLayer>
                </a14:imgProps>
              </a:ext>
              <a:ext uri="{28A0092B-C50C-407E-A947-70E740481C1C}">
                <a14:useLocalDpi xmlns:a14="http://schemas.microsoft.com/office/drawing/2010/main" val="0"/>
              </a:ext>
            </a:extLst>
          </a:blip>
          <a:srcRect l="30166" t="22083" r="56876" b="67617"/>
          <a:stretch>
            <a:fillRect/>
          </a:stretch>
        </p:blipFill>
        <p:spPr>
          <a:xfrm>
            <a:off x="8172878" y="2"/>
            <a:ext cx="1884180" cy="941847"/>
          </a:xfrm>
          <a:custGeom>
            <a:avLst/>
            <a:gdLst>
              <a:gd name="connsiteX0" fmla="*/ 0 w 1413135"/>
              <a:gd name="connsiteY0" fmla="*/ 0 h 706385"/>
              <a:gd name="connsiteX1" fmla="*/ 1413135 w 1413135"/>
              <a:gd name="connsiteY1" fmla="*/ 0 h 706385"/>
              <a:gd name="connsiteX2" fmla="*/ 690511 w 1413135"/>
              <a:gd name="connsiteY2" fmla="*/ 706385 h 706385"/>
              <a:gd name="connsiteX3" fmla="*/ 0 w 1413135"/>
              <a:gd name="connsiteY3" fmla="*/ 0 h 706385"/>
            </a:gdLst>
            <a:ahLst/>
            <a:cxnLst>
              <a:cxn ang="0">
                <a:pos x="connsiteX0" y="connsiteY0"/>
              </a:cxn>
              <a:cxn ang="0">
                <a:pos x="connsiteX1" y="connsiteY1"/>
              </a:cxn>
              <a:cxn ang="0">
                <a:pos x="connsiteX2" y="connsiteY2"/>
              </a:cxn>
              <a:cxn ang="0">
                <a:pos x="connsiteX3" y="connsiteY3"/>
              </a:cxn>
            </a:cxnLst>
            <a:rect l="l" t="t" r="r" b="b"/>
            <a:pathLst>
              <a:path w="1413135" h="706385">
                <a:moveTo>
                  <a:pt x="0" y="0"/>
                </a:moveTo>
                <a:lnTo>
                  <a:pt x="1413135" y="0"/>
                </a:lnTo>
                <a:lnTo>
                  <a:pt x="690511" y="706385"/>
                </a:lnTo>
                <a:lnTo>
                  <a:pt x="0" y="0"/>
                </a:lnTo>
                <a:close/>
              </a:path>
            </a:pathLst>
          </a:custGeom>
        </p:spPr>
      </p:pic>
      <p:pic>
        <p:nvPicPr>
          <p:cNvPr id="7" name="PA_图片 6"/>
          <p:cNvPicPr>
            <a:picLocks noChangeAspect="1"/>
          </p:cNvPicPr>
          <p:nvPr>
            <p:custDataLst>
              <p:tags r:id="rId2"/>
            </p:custDataLst>
          </p:nvPr>
        </p:nvPicPr>
        <p:blipFill>
          <a:blip r:embed="rId23">
            <a:extLst>
              <a:ext uri="{BEBA8EAE-BF5A-486C-A8C5-ECC9F3942E4B}">
                <a14:imgProps xmlns:a14="http://schemas.microsoft.com/office/drawing/2010/main">
                  <a14:imgLayer r:embed="rId24">
                    <a14:imgEffect>
                      <a14:brightnessContrast contrast="20000"/>
                    </a14:imgEffect>
                  </a14:imgLayer>
                </a14:imgProps>
              </a:ext>
              <a:ext uri="{28A0092B-C50C-407E-A947-70E740481C1C}">
                <a14:useLocalDpi xmlns:a14="http://schemas.microsoft.com/office/drawing/2010/main" val="0"/>
              </a:ext>
            </a:extLst>
          </a:blip>
          <a:srcRect l="40398" t="22083" r="36072" b="33091"/>
          <a:stretch>
            <a:fillRect/>
          </a:stretch>
        </p:blipFill>
        <p:spPr>
          <a:xfrm>
            <a:off x="9660651" y="1"/>
            <a:ext cx="3421345" cy="4098851"/>
          </a:xfrm>
          <a:custGeom>
            <a:avLst/>
            <a:gdLst>
              <a:gd name="connsiteX0" fmla="*/ 468300 w 2566009"/>
              <a:gd name="connsiteY0" fmla="*/ 0 h 3074138"/>
              <a:gd name="connsiteX1" fmla="*/ 2566009 w 2566009"/>
              <a:gd name="connsiteY1" fmla="*/ 0 h 3074138"/>
              <a:gd name="connsiteX2" fmla="*/ 2566009 w 2566009"/>
              <a:gd name="connsiteY2" fmla="*/ 3065886 h 3074138"/>
              <a:gd name="connsiteX3" fmla="*/ 2557567 w 2566009"/>
              <a:gd name="connsiteY3" fmla="*/ 3074138 h 3074138"/>
              <a:gd name="connsiteX4" fmla="*/ 0 w 2566009"/>
              <a:gd name="connsiteY4" fmla="*/ 457776 h 3074138"/>
              <a:gd name="connsiteX5" fmla="*/ 468300 w 2566009"/>
              <a:gd name="connsiteY5" fmla="*/ 0 h 3074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66009" h="3074138">
                <a:moveTo>
                  <a:pt x="468300" y="0"/>
                </a:moveTo>
                <a:lnTo>
                  <a:pt x="2566009" y="0"/>
                </a:lnTo>
                <a:lnTo>
                  <a:pt x="2566009" y="3065886"/>
                </a:lnTo>
                <a:lnTo>
                  <a:pt x="2557567" y="3074138"/>
                </a:lnTo>
                <a:lnTo>
                  <a:pt x="0" y="457776"/>
                </a:lnTo>
                <a:lnTo>
                  <a:pt x="468300" y="0"/>
                </a:lnTo>
                <a:close/>
              </a:path>
            </a:pathLst>
          </a:custGeom>
        </p:spPr>
      </p:pic>
      <p:pic>
        <p:nvPicPr>
          <p:cNvPr id="8" name="PA_图片 7"/>
          <p:cNvPicPr>
            <a:picLocks noChangeAspect="1"/>
          </p:cNvPicPr>
          <p:nvPr>
            <p:custDataLst>
              <p:tags r:id="rId3"/>
            </p:custDataLst>
          </p:nvPr>
        </p:nvPicPr>
        <p:blipFill>
          <a:blip r:embed="rId25">
            <a:extLst>
              <a:ext uri="{28A0092B-C50C-407E-A947-70E740481C1C}">
                <a14:useLocalDpi xmlns:a14="http://schemas.microsoft.com/office/drawing/2010/main" val="0"/>
              </a:ext>
            </a:extLst>
          </a:blip>
          <a:srcRect l="22860" t="23467" r="64545" b="56491"/>
          <a:stretch>
            <a:fillRect/>
          </a:stretch>
        </p:blipFill>
        <p:spPr>
          <a:xfrm>
            <a:off x="7110504" y="126573"/>
            <a:ext cx="1831411" cy="1832569"/>
          </a:xfrm>
          <a:custGeom>
            <a:avLst/>
            <a:gdLst>
              <a:gd name="connsiteX0" fmla="*/ 675477 w 1373558"/>
              <a:gd name="connsiteY0" fmla="*/ 0 h 1374427"/>
              <a:gd name="connsiteX1" fmla="*/ 1373558 w 1373558"/>
              <a:gd name="connsiteY1" fmla="*/ 714129 h 1374427"/>
              <a:gd name="connsiteX2" fmla="*/ 698081 w 1373558"/>
              <a:gd name="connsiteY2" fmla="*/ 1374427 h 1374427"/>
              <a:gd name="connsiteX3" fmla="*/ 0 w 1373558"/>
              <a:gd name="connsiteY3" fmla="*/ 660298 h 1374427"/>
              <a:gd name="connsiteX4" fmla="*/ 675477 w 1373558"/>
              <a:gd name="connsiteY4" fmla="*/ 0 h 137442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73558" h="1374427">
                <a:moveTo>
                  <a:pt x="675477" y="0"/>
                </a:moveTo>
                <a:lnTo>
                  <a:pt x="1373558" y="714129"/>
                </a:lnTo>
                <a:lnTo>
                  <a:pt x="698081" y="1374427"/>
                </a:lnTo>
                <a:lnTo>
                  <a:pt x="0" y="660298"/>
                </a:lnTo>
                <a:lnTo>
                  <a:pt x="675477" y="0"/>
                </a:lnTo>
                <a:close/>
              </a:path>
            </a:pathLst>
          </a:custGeom>
        </p:spPr>
      </p:pic>
      <p:pic>
        <p:nvPicPr>
          <p:cNvPr id="11" name="PA_图片 10"/>
          <p:cNvPicPr>
            <a:picLocks noChangeAspect="1"/>
          </p:cNvPicPr>
          <p:nvPr>
            <p:custDataLst>
              <p:tags r:id="rId4"/>
            </p:custDataLst>
          </p:nvPr>
        </p:nvPicPr>
        <p:blipFill>
          <a:blip r:embed="rId23">
            <a:extLst>
              <a:ext uri="{BEBA8EAE-BF5A-486C-A8C5-ECC9F3942E4B}">
                <a14:imgProps xmlns:a14="http://schemas.microsoft.com/office/drawing/2010/main">
                  <a14:imgLayer r:embed="rId24">
                    <a14:imgEffect>
                      <a14:brightnessContrast contrast="20000"/>
                    </a14:imgEffect>
                  </a14:imgLayer>
                </a14:imgProps>
              </a:ext>
              <a:ext uri="{28A0092B-C50C-407E-A947-70E740481C1C}">
                <a14:useLocalDpi xmlns:a14="http://schemas.microsoft.com/office/drawing/2010/main" val="0"/>
              </a:ext>
            </a:extLst>
          </a:blip>
          <a:srcRect l="30126" t="30312" r="51245" b="40065"/>
          <a:stretch>
            <a:fillRect/>
          </a:stretch>
        </p:blipFill>
        <p:spPr>
          <a:xfrm>
            <a:off x="8167042" y="752478"/>
            <a:ext cx="2708668" cy="2708668"/>
          </a:xfrm>
          <a:custGeom>
            <a:avLst/>
            <a:gdLst>
              <a:gd name="connsiteX0" fmla="*/ 1027293 w 2031501"/>
              <a:gd name="connsiteY0" fmla="*/ 0 h 2031501"/>
              <a:gd name="connsiteX1" fmla="*/ 2031501 w 2031501"/>
              <a:gd name="connsiteY1" fmla="*/ 1027293 h 2031501"/>
              <a:gd name="connsiteX2" fmla="*/ 1004208 w 2031501"/>
              <a:gd name="connsiteY2" fmla="*/ 2031501 h 2031501"/>
              <a:gd name="connsiteX3" fmla="*/ 0 w 2031501"/>
              <a:gd name="connsiteY3" fmla="*/ 1004208 h 2031501"/>
              <a:gd name="connsiteX4" fmla="*/ 1027293 w 2031501"/>
              <a:gd name="connsiteY4" fmla="*/ 0 h 2031501"/>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31501" h="2031501">
                <a:moveTo>
                  <a:pt x="1027293" y="0"/>
                </a:moveTo>
                <a:lnTo>
                  <a:pt x="2031501" y="1027293"/>
                </a:lnTo>
                <a:lnTo>
                  <a:pt x="1004208" y="2031501"/>
                </a:lnTo>
                <a:lnTo>
                  <a:pt x="0" y="1004208"/>
                </a:lnTo>
                <a:lnTo>
                  <a:pt x="1027293" y="0"/>
                </a:lnTo>
                <a:close/>
              </a:path>
            </a:pathLst>
          </a:custGeom>
        </p:spPr>
      </p:pic>
      <p:pic>
        <p:nvPicPr>
          <p:cNvPr id="13" name="PA_图片 12"/>
          <p:cNvPicPr>
            <a:picLocks noChangeAspect="1"/>
          </p:cNvPicPr>
          <p:nvPr>
            <p:custDataLst>
              <p:tags r:id="rId5"/>
            </p:custDataLst>
          </p:nvPr>
        </p:nvPicPr>
        <p:blipFill>
          <a:blip r:embed="rId25">
            <a:extLst>
              <a:ext uri="{28A0092B-C50C-407E-A947-70E740481C1C}">
                <a14:useLocalDpi xmlns:a14="http://schemas.microsoft.com/office/drawing/2010/main" val="0"/>
              </a:ext>
            </a:extLst>
          </a:blip>
          <a:srcRect l="19079" t="34136" r="75228" b="56812"/>
          <a:stretch>
            <a:fillRect/>
          </a:stretch>
        </p:blipFill>
        <p:spPr>
          <a:xfrm>
            <a:off x="6560782" y="1102126"/>
            <a:ext cx="827703" cy="827703"/>
          </a:xfrm>
          <a:custGeom>
            <a:avLst/>
            <a:gdLst>
              <a:gd name="connsiteX0" fmla="*/ 313915 w 620777"/>
              <a:gd name="connsiteY0" fmla="*/ 0 h 620777"/>
              <a:gd name="connsiteX1" fmla="*/ 620777 w 620777"/>
              <a:gd name="connsiteY1" fmla="*/ 313915 h 620777"/>
              <a:gd name="connsiteX2" fmla="*/ 306861 w 620777"/>
              <a:gd name="connsiteY2" fmla="*/ 620777 h 620777"/>
              <a:gd name="connsiteX3" fmla="*/ 0 w 620777"/>
              <a:gd name="connsiteY3" fmla="*/ 306861 h 620777"/>
              <a:gd name="connsiteX4" fmla="*/ 313915 w 620777"/>
              <a:gd name="connsiteY4" fmla="*/ 0 h 6207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20777" h="620777">
                <a:moveTo>
                  <a:pt x="313915" y="0"/>
                </a:moveTo>
                <a:lnTo>
                  <a:pt x="620777" y="313915"/>
                </a:lnTo>
                <a:lnTo>
                  <a:pt x="306861" y="620777"/>
                </a:lnTo>
                <a:lnTo>
                  <a:pt x="0" y="306861"/>
                </a:lnTo>
                <a:lnTo>
                  <a:pt x="313915" y="0"/>
                </a:lnTo>
                <a:close/>
              </a:path>
            </a:pathLst>
          </a:custGeom>
        </p:spPr>
      </p:pic>
      <p:sp>
        <p:nvSpPr>
          <p:cNvPr id="14" name="PA_矩形 13"/>
          <p:cNvSpPr/>
          <p:nvPr>
            <p:custDataLst>
              <p:tags r:id="rId6"/>
            </p:custDataLst>
          </p:nvPr>
        </p:nvSpPr>
        <p:spPr>
          <a:xfrm rot="2685974">
            <a:off x="10376571" y="2520100"/>
            <a:ext cx="1219200" cy="1219200"/>
          </a:xfrm>
          <a:prstGeom prst="rect">
            <a:avLst/>
          </a:prstGeom>
          <a:solidFill>
            <a:srgbClr val="1557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5" name="PA_矩形 14"/>
          <p:cNvSpPr/>
          <p:nvPr>
            <p:custDataLst>
              <p:tags r:id="rId7"/>
            </p:custDataLst>
          </p:nvPr>
        </p:nvSpPr>
        <p:spPr>
          <a:xfrm rot="2685974">
            <a:off x="8722562" y="3231980"/>
            <a:ext cx="438704" cy="4387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6" name="PA_矩形 15"/>
          <p:cNvSpPr/>
          <p:nvPr>
            <p:custDataLst>
              <p:tags r:id="rId8"/>
            </p:custDataLst>
          </p:nvPr>
        </p:nvSpPr>
        <p:spPr>
          <a:xfrm rot="2657183">
            <a:off x="7184718" y="1788738"/>
            <a:ext cx="642029" cy="542157"/>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7" name="PA_矩形 16"/>
          <p:cNvSpPr/>
          <p:nvPr>
            <p:custDataLst>
              <p:tags r:id="rId9"/>
            </p:custDataLst>
          </p:nvPr>
        </p:nvSpPr>
        <p:spPr>
          <a:xfrm rot="2685974">
            <a:off x="6048599" y="1340051"/>
            <a:ext cx="340936" cy="340936"/>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8" name="PA_矩形 17"/>
          <p:cNvSpPr/>
          <p:nvPr>
            <p:custDataLst>
              <p:tags r:id="rId10"/>
            </p:custDataLst>
          </p:nvPr>
        </p:nvSpPr>
        <p:spPr>
          <a:xfrm rot="2685974">
            <a:off x="6019563" y="738468"/>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19" name="PA_矩形 18"/>
          <p:cNvSpPr/>
          <p:nvPr>
            <p:custDataLst>
              <p:tags r:id="rId11"/>
            </p:custDataLst>
          </p:nvPr>
        </p:nvSpPr>
        <p:spPr>
          <a:xfrm rot="2685974">
            <a:off x="12267216" y="3630956"/>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0" name="PA_矩形 19"/>
          <p:cNvSpPr/>
          <p:nvPr>
            <p:custDataLst>
              <p:tags r:id="rId12"/>
            </p:custDataLst>
          </p:nvPr>
        </p:nvSpPr>
        <p:spPr>
          <a:xfrm rot="2731766">
            <a:off x="7502217" y="2462356"/>
            <a:ext cx="1057708" cy="1072589"/>
          </a:xfrm>
          <a:prstGeom prst="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1" name="PA_矩形 20"/>
          <p:cNvSpPr/>
          <p:nvPr>
            <p:custDataLst>
              <p:tags r:id="rId13"/>
            </p:custDataLst>
          </p:nvPr>
        </p:nvSpPr>
        <p:spPr>
          <a:xfrm rot="2685974">
            <a:off x="6948683" y="3184033"/>
            <a:ext cx="438704" cy="438704"/>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2" name="PA_矩形 21"/>
          <p:cNvSpPr/>
          <p:nvPr>
            <p:custDataLst>
              <p:tags r:id="rId14"/>
            </p:custDataLst>
          </p:nvPr>
        </p:nvSpPr>
        <p:spPr>
          <a:xfrm rot="2685974">
            <a:off x="6562710" y="3320747"/>
            <a:ext cx="165275" cy="165275"/>
          </a:xfrm>
          <a:prstGeom prst="rect">
            <a:avLst/>
          </a:prstGeom>
          <a:solidFill>
            <a:schemeClr val="accent1">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sp>
        <p:nvSpPr>
          <p:cNvPr id="23" name="PA_任意多边形 22"/>
          <p:cNvSpPr/>
          <p:nvPr>
            <p:custDataLst>
              <p:tags r:id="rId15"/>
            </p:custDataLst>
          </p:nvPr>
        </p:nvSpPr>
        <p:spPr>
          <a:xfrm rot="2680233">
            <a:off x="6744018" y="4872236"/>
            <a:ext cx="7191213" cy="6332337"/>
          </a:xfrm>
          <a:custGeom>
            <a:avLst/>
            <a:gdLst>
              <a:gd name="connsiteX0" fmla="*/ 0 w 5393410"/>
              <a:gd name="connsiteY0" fmla="*/ 0 h 4749253"/>
              <a:gd name="connsiteX1" fmla="*/ 4406292 w 5393410"/>
              <a:gd name="connsiteY1" fmla="*/ 0 h 4749253"/>
              <a:gd name="connsiteX2" fmla="*/ 5393410 w 5393410"/>
              <a:gd name="connsiteY2" fmla="*/ 998536 h 4749253"/>
              <a:gd name="connsiteX3" fmla="*/ 1599309 w 5393410"/>
              <a:gd name="connsiteY3" fmla="*/ 4749253 h 4749253"/>
              <a:gd name="connsiteX4" fmla="*/ 0 w 5393410"/>
              <a:gd name="connsiteY4" fmla="*/ 4749253 h 474925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93410" h="4749253">
                <a:moveTo>
                  <a:pt x="0" y="0"/>
                </a:moveTo>
                <a:lnTo>
                  <a:pt x="4406292" y="0"/>
                </a:lnTo>
                <a:lnTo>
                  <a:pt x="5393410" y="998536"/>
                </a:lnTo>
                <a:lnTo>
                  <a:pt x="1599309" y="4749253"/>
                </a:lnTo>
                <a:lnTo>
                  <a:pt x="0" y="4749253"/>
                </a:lnTo>
                <a:close/>
              </a:path>
            </a:pathLst>
          </a:custGeom>
          <a:solidFill>
            <a:srgbClr val="1557A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p>
        </p:txBody>
      </p:sp>
      <p:cxnSp>
        <p:nvCxnSpPr>
          <p:cNvPr id="24" name="PA_直接连接符 23"/>
          <p:cNvCxnSpPr/>
          <p:nvPr>
            <p:custDataLst>
              <p:tags r:id="rId16"/>
            </p:custDataLst>
          </p:nvPr>
        </p:nvCxnSpPr>
        <p:spPr>
          <a:xfrm>
            <a:off x="10003066" y="3597144"/>
            <a:ext cx="4183523" cy="4083096"/>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5" name="PA_直接连接符 24"/>
          <p:cNvCxnSpPr/>
          <p:nvPr>
            <p:custDataLst>
              <p:tags r:id="rId17"/>
            </p:custDataLst>
          </p:nvPr>
        </p:nvCxnSpPr>
        <p:spPr>
          <a:xfrm flipH="1">
            <a:off x="5931589" y="3637361"/>
            <a:ext cx="4073316" cy="4091244"/>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26" name="PA_直接连接符 25"/>
          <p:cNvCxnSpPr/>
          <p:nvPr>
            <p:custDataLst>
              <p:tags r:id="rId18"/>
            </p:custDataLst>
          </p:nvPr>
        </p:nvCxnSpPr>
        <p:spPr>
          <a:xfrm>
            <a:off x="5049195" y="7739065"/>
            <a:ext cx="4183523" cy="4083096"/>
          </a:xfrm>
          <a:prstGeom prst="line">
            <a:avLst/>
          </a:prstGeom>
          <a:ln w="19050">
            <a:solidFill>
              <a:schemeClr val="bg1"/>
            </a:solidFill>
            <a:prstDash val="dash"/>
          </a:ln>
        </p:spPr>
        <p:style>
          <a:lnRef idx="1">
            <a:schemeClr val="accent1"/>
          </a:lnRef>
          <a:fillRef idx="0">
            <a:schemeClr val="accent1"/>
          </a:fillRef>
          <a:effectRef idx="0">
            <a:schemeClr val="accent1"/>
          </a:effectRef>
          <a:fontRef idx="minor">
            <a:schemeClr val="tx1"/>
          </a:fontRef>
        </p:style>
      </p:cxnSp>
      <p:sp>
        <p:nvSpPr>
          <p:cNvPr id="28" name="PA_文本框 27"/>
          <p:cNvSpPr txBox="1"/>
          <p:nvPr>
            <p:custDataLst>
              <p:tags r:id="rId19"/>
            </p:custDataLst>
          </p:nvPr>
        </p:nvSpPr>
        <p:spPr>
          <a:xfrm>
            <a:off x="100064" y="3559814"/>
            <a:ext cx="8928992" cy="1015663"/>
          </a:xfrm>
          <a:prstGeom prst="rect">
            <a:avLst/>
          </a:prstGeom>
          <a:noFill/>
        </p:spPr>
        <p:txBody>
          <a:bodyPr wrap="square" rtlCol="0">
            <a:spAutoFit/>
          </a:bodyPr>
          <a:lstStyle/>
          <a:p>
            <a:r>
              <a:rPr lang="en-US" altLang="zh-CN" sz="6000" b="1" dirty="0">
                <a:solidFill>
                  <a:srgbClr val="1557AE"/>
                </a:solidFill>
                <a:latin typeface="微软雅黑" panose="020B0503020204020204" pitchFamily="34" charset="-122"/>
                <a:ea typeface="微软雅黑" panose="020B0503020204020204" pitchFamily="34" charset="-122"/>
              </a:rPr>
              <a:t>Thanks for watching</a:t>
            </a:r>
            <a:endParaRPr lang="zh-CN" altLang="en-US" sz="6000" b="1" dirty="0">
              <a:solidFill>
                <a:srgbClr val="1557AE"/>
              </a:solidFill>
              <a:latin typeface="微软雅黑" panose="020B0503020204020204" pitchFamily="34" charset="-122"/>
              <a:ea typeface="微软雅黑" panose="020B0503020204020204" pitchFamily="34" charset="-122"/>
            </a:endParaRPr>
          </a:p>
        </p:txBody>
      </p:sp>
      <p:cxnSp>
        <p:nvCxnSpPr>
          <p:cNvPr id="30" name="PA_直接连接符 29"/>
          <p:cNvCxnSpPr/>
          <p:nvPr>
            <p:custDataLst>
              <p:tags r:id="rId20"/>
            </p:custDataLst>
          </p:nvPr>
        </p:nvCxnSpPr>
        <p:spPr>
          <a:xfrm>
            <a:off x="333923" y="4833540"/>
            <a:ext cx="7779888" cy="0"/>
          </a:xfrm>
          <a:prstGeom prst="line">
            <a:avLst/>
          </a:prstGeom>
          <a:ln w="19050">
            <a:solidFill>
              <a:srgbClr val="0070C0"/>
            </a:solidFill>
          </a:ln>
        </p:spPr>
        <p:style>
          <a:lnRef idx="1">
            <a:schemeClr val="accent1"/>
          </a:lnRef>
          <a:fillRef idx="0">
            <a:schemeClr val="accent1"/>
          </a:fillRef>
          <a:effectRef idx="0">
            <a:schemeClr val="accent1"/>
          </a:effectRef>
          <a:fontRef idx="minor">
            <a:schemeClr val="tx1"/>
          </a:fontRef>
        </p:style>
      </p:cxnSp>
      <p:sp>
        <p:nvSpPr>
          <p:cNvPr id="2" name="灯片编号占位符 1">
            <a:extLst>
              <a:ext uri="{FF2B5EF4-FFF2-40B4-BE49-F238E27FC236}">
                <a16:creationId xmlns:a16="http://schemas.microsoft.com/office/drawing/2014/main" id="{26FBA14D-7B65-8AC2-2AA0-CA521C25B034}"/>
              </a:ext>
            </a:extLst>
          </p:cNvPr>
          <p:cNvSpPr>
            <a:spLocks noGrp="1"/>
          </p:cNvSpPr>
          <p:nvPr>
            <p:ph type="sldNum" sz="quarter" idx="12"/>
          </p:nvPr>
        </p:nvSpPr>
        <p:spPr/>
        <p:txBody>
          <a:bodyPr/>
          <a:lstStyle/>
          <a:p>
            <a:fld id="{B1464AD9-C849-45B6-BBCC-5E990A5EEF54}" type="slidenum">
              <a:rPr lang="zh-CN" altLang="en-US" smtClean="0"/>
              <a:t>21</a:t>
            </a:fld>
            <a:endParaRPr lang="zh-CN" altLang="en-US"/>
          </a:p>
        </p:txBody>
      </p:sp>
    </p:spTree>
    <p:extLst>
      <p:ext uri="{BB962C8B-B14F-4D97-AF65-F5344CB8AC3E}">
        <p14:creationId xmlns:p14="http://schemas.microsoft.com/office/powerpoint/2010/main" val="16330820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1" presetClass="entr" presetSubtype="0"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250" fill="hold"/>
                                        <p:tgtEl>
                                          <p:spTgt spid="6"/>
                                        </p:tgtEl>
                                        <p:attrNameLst>
                                          <p:attrName>ppt_w</p:attrName>
                                        </p:attrNameLst>
                                      </p:cBhvr>
                                      <p:tavLst>
                                        <p:tav tm="0">
                                          <p:val>
                                            <p:fltVal val="0"/>
                                          </p:val>
                                        </p:tav>
                                        <p:tav tm="100000">
                                          <p:val>
                                            <p:strVal val="#ppt_w"/>
                                          </p:val>
                                        </p:tav>
                                      </p:tavLst>
                                    </p:anim>
                                    <p:anim calcmode="lin" valueType="num">
                                      <p:cBhvr>
                                        <p:cTn id="8" dur="250" fill="hold"/>
                                        <p:tgtEl>
                                          <p:spTgt spid="6"/>
                                        </p:tgtEl>
                                        <p:attrNameLst>
                                          <p:attrName>ppt_h</p:attrName>
                                        </p:attrNameLst>
                                      </p:cBhvr>
                                      <p:tavLst>
                                        <p:tav tm="0">
                                          <p:val>
                                            <p:fltVal val="0"/>
                                          </p:val>
                                        </p:tav>
                                        <p:tav tm="100000">
                                          <p:val>
                                            <p:strVal val="#ppt_h"/>
                                          </p:val>
                                        </p:tav>
                                      </p:tavLst>
                                    </p:anim>
                                    <p:anim calcmode="lin" valueType="num">
                                      <p:cBhvr>
                                        <p:cTn id="9" dur="250" fill="hold"/>
                                        <p:tgtEl>
                                          <p:spTgt spid="6"/>
                                        </p:tgtEl>
                                        <p:attrNameLst>
                                          <p:attrName>style.rotation</p:attrName>
                                        </p:attrNameLst>
                                      </p:cBhvr>
                                      <p:tavLst>
                                        <p:tav tm="0">
                                          <p:val>
                                            <p:fltVal val="90"/>
                                          </p:val>
                                        </p:tav>
                                        <p:tav tm="100000">
                                          <p:val>
                                            <p:fltVal val="0"/>
                                          </p:val>
                                        </p:tav>
                                      </p:tavLst>
                                    </p:anim>
                                    <p:animEffect transition="in" filter="fade">
                                      <p:cBhvr>
                                        <p:cTn id="10" dur="250"/>
                                        <p:tgtEl>
                                          <p:spTgt spid="6"/>
                                        </p:tgtEl>
                                      </p:cBhvr>
                                    </p:animEffect>
                                  </p:childTnLst>
                                </p:cTn>
                              </p:par>
                              <p:par>
                                <p:cTn id="11" presetID="31" presetClass="entr" presetSubtype="0" fill="hold" nodeType="withEffect">
                                  <p:stCondLst>
                                    <p:cond delay="200"/>
                                  </p:stCondLst>
                                  <p:childTnLst>
                                    <p:set>
                                      <p:cBhvr>
                                        <p:cTn id="12" dur="1" fill="hold">
                                          <p:stCondLst>
                                            <p:cond delay="0"/>
                                          </p:stCondLst>
                                        </p:cTn>
                                        <p:tgtEl>
                                          <p:spTgt spid="7"/>
                                        </p:tgtEl>
                                        <p:attrNameLst>
                                          <p:attrName>style.visibility</p:attrName>
                                        </p:attrNameLst>
                                      </p:cBhvr>
                                      <p:to>
                                        <p:strVal val="visible"/>
                                      </p:to>
                                    </p:set>
                                    <p:anim calcmode="lin" valueType="num">
                                      <p:cBhvr>
                                        <p:cTn id="13" dur="250" fill="hold"/>
                                        <p:tgtEl>
                                          <p:spTgt spid="7"/>
                                        </p:tgtEl>
                                        <p:attrNameLst>
                                          <p:attrName>ppt_w</p:attrName>
                                        </p:attrNameLst>
                                      </p:cBhvr>
                                      <p:tavLst>
                                        <p:tav tm="0">
                                          <p:val>
                                            <p:fltVal val="0"/>
                                          </p:val>
                                        </p:tav>
                                        <p:tav tm="100000">
                                          <p:val>
                                            <p:strVal val="#ppt_w"/>
                                          </p:val>
                                        </p:tav>
                                      </p:tavLst>
                                    </p:anim>
                                    <p:anim calcmode="lin" valueType="num">
                                      <p:cBhvr>
                                        <p:cTn id="14" dur="250" fill="hold"/>
                                        <p:tgtEl>
                                          <p:spTgt spid="7"/>
                                        </p:tgtEl>
                                        <p:attrNameLst>
                                          <p:attrName>ppt_h</p:attrName>
                                        </p:attrNameLst>
                                      </p:cBhvr>
                                      <p:tavLst>
                                        <p:tav tm="0">
                                          <p:val>
                                            <p:fltVal val="0"/>
                                          </p:val>
                                        </p:tav>
                                        <p:tav tm="100000">
                                          <p:val>
                                            <p:strVal val="#ppt_h"/>
                                          </p:val>
                                        </p:tav>
                                      </p:tavLst>
                                    </p:anim>
                                    <p:anim calcmode="lin" valueType="num">
                                      <p:cBhvr>
                                        <p:cTn id="15" dur="250" fill="hold"/>
                                        <p:tgtEl>
                                          <p:spTgt spid="7"/>
                                        </p:tgtEl>
                                        <p:attrNameLst>
                                          <p:attrName>style.rotation</p:attrName>
                                        </p:attrNameLst>
                                      </p:cBhvr>
                                      <p:tavLst>
                                        <p:tav tm="0">
                                          <p:val>
                                            <p:fltVal val="90"/>
                                          </p:val>
                                        </p:tav>
                                        <p:tav tm="100000">
                                          <p:val>
                                            <p:fltVal val="0"/>
                                          </p:val>
                                        </p:tav>
                                      </p:tavLst>
                                    </p:anim>
                                    <p:animEffect transition="in" filter="fade">
                                      <p:cBhvr>
                                        <p:cTn id="16" dur="250"/>
                                        <p:tgtEl>
                                          <p:spTgt spid="7"/>
                                        </p:tgtEl>
                                      </p:cBhvr>
                                    </p:animEffect>
                                  </p:childTnLst>
                                </p:cTn>
                              </p:par>
                              <p:par>
                                <p:cTn id="17" presetID="31" presetClass="entr" presetSubtype="0" fill="hold" nodeType="withEffect">
                                  <p:stCondLst>
                                    <p:cond delay="300"/>
                                  </p:stCondLst>
                                  <p:childTnLst>
                                    <p:set>
                                      <p:cBhvr>
                                        <p:cTn id="18" dur="1" fill="hold">
                                          <p:stCondLst>
                                            <p:cond delay="0"/>
                                          </p:stCondLst>
                                        </p:cTn>
                                        <p:tgtEl>
                                          <p:spTgt spid="8"/>
                                        </p:tgtEl>
                                        <p:attrNameLst>
                                          <p:attrName>style.visibility</p:attrName>
                                        </p:attrNameLst>
                                      </p:cBhvr>
                                      <p:to>
                                        <p:strVal val="visible"/>
                                      </p:to>
                                    </p:set>
                                    <p:anim calcmode="lin" valueType="num">
                                      <p:cBhvr>
                                        <p:cTn id="19" dur="250" fill="hold"/>
                                        <p:tgtEl>
                                          <p:spTgt spid="8"/>
                                        </p:tgtEl>
                                        <p:attrNameLst>
                                          <p:attrName>ppt_w</p:attrName>
                                        </p:attrNameLst>
                                      </p:cBhvr>
                                      <p:tavLst>
                                        <p:tav tm="0">
                                          <p:val>
                                            <p:fltVal val="0"/>
                                          </p:val>
                                        </p:tav>
                                        <p:tav tm="100000">
                                          <p:val>
                                            <p:strVal val="#ppt_w"/>
                                          </p:val>
                                        </p:tav>
                                      </p:tavLst>
                                    </p:anim>
                                    <p:anim calcmode="lin" valueType="num">
                                      <p:cBhvr>
                                        <p:cTn id="20" dur="250" fill="hold"/>
                                        <p:tgtEl>
                                          <p:spTgt spid="8"/>
                                        </p:tgtEl>
                                        <p:attrNameLst>
                                          <p:attrName>ppt_h</p:attrName>
                                        </p:attrNameLst>
                                      </p:cBhvr>
                                      <p:tavLst>
                                        <p:tav tm="0">
                                          <p:val>
                                            <p:fltVal val="0"/>
                                          </p:val>
                                        </p:tav>
                                        <p:tav tm="100000">
                                          <p:val>
                                            <p:strVal val="#ppt_h"/>
                                          </p:val>
                                        </p:tav>
                                      </p:tavLst>
                                    </p:anim>
                                    <p:anim calcmode="lin" valueType="num">
                                      <p:cBhvr>
                                        <p:cTn id="21" dur="250" fill="hold"/>
                                        <p:tgtEl>
                                          <p:spTgt spid="8"/>
                                        </p:tgtEl>
                                        <p:attrNameLst>
                                          <p:attrName>style.rotation</p:attrName>
                                        </p:attrNameLst>
                                      </p:cBhvr>
                                      <p:tavLst>
                                        <p:tav tm="0">
                                          <p:val>
                                            <p:fltVal val="90"/>
                                          </p:val>
                                        </p:tav>
                                        <p:tav tm="100000">
                                          <p:val>
                                            <p:fltVal val="0"/>
                                          </p:val>
                                        </p:tav>
                                      </p:tavLst>
                                    </p:anim>
                                    <p:animEffect transition="in" filter="fade">
                                      <p:cBhvr>
                                        <p:cTn id="22" dur="25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250" fill="hold"/>
                                        <p:tgtEl>
                                          <p:spTgt spid="11"/>
                                        </p:tgtEl>
                                        <p:attrNameLst>
                                          <p:attrName>ppt_w</p:attrName>
                                        </p:attrNameLst>
                                      </p:cBhvr>
                                      <p:tavLst>
                                        <p:tav tm="0">
                                          <p:val>
                                            <p:fltVal val="0"/>
                                          </p:val>
                                        </p:tav>
                                        <p:tav tm="100000">
                                          <p:val>
                                            <p:strVal val="#ppt_w"/>
                                          </p:val>
                                        </p:tav>
                                      </p:tavLst>
                                    </p:anim>
                                    <p:anim calcmode="lin" valueType="num">
                                      <p:cBhvr>
                                        <p:cTn id="26" dur="250" fill="hold"/>
                                        <p:tgtEl>
                                          <p:spTgt spid="11"/>
                                        </p:tgtEl>
                                        <p:attrNameLst>
                                          <p:attrName>ppt_h</p:attrName>
                                        </p:attrNameLst>
                                      </p:cBhvr>
                                      <p:tavLst>
                                        <p:tav tm="0">
                                          <p:val>
                                            <p:fltVal val="0"/>
                                          </p:val>
                                        </p:tav>
                                        <p:tav tm="100000">
                                          <p:val>
                                            <p:strVal val="#ppt_h"/>
                                          </p:val>
                                        </p:tav>
                                      </p:tavLst>
                                    </p:anim>
                                    <p:anim calcmode="lin" valueType="num">
                                      <p:cBhvr>
                                        <p:cTn id="27" dur="250" fill="hold"/>
                                        <p:tgtEl>
                                          <p:spTgt spid="11"/>
                                        </p:tgtEl>
                                        <p:attrNameLst>
                                          <p:attrName>style.rotation</p:attrName>
                                        </p:attrNameLst>
                                      </p:cBhvr>
                                      <p:tavLst>
                                        <p:tav tm="0">
                                          <p:val>
                                            <p:fltVal val="90"/>
                                          </p:val>
                                        </p:tav>
                                        <p:tav tm="100000">
                                          <p:val>
                                            <p:fltVal val="0"/>
                                          </p:val>
                                        </p:tav>
                                      </p:tavLst>
                                    </p:anim>
                                    <p:animEffect transition="in" filter="fade">
                                      <p:cBhvr>
                                        <p:cTn id="28" dur="250"/>
                                        <p:tgtEl>
                                          <p:spTgt spid="11"/>
                                        </p:tgtEl>
                                      </p:cBhvr>
                                    </p:animEffect>
                                  </p:childTnLst>
                                </p:cTn>
                              </p:par>
                              <p:par>
                                <p:cTn id="29" presetID="31" presetClass="entr" presetSubtype="0" fill="hold" nodeType="withEffect">
                                  <p:stCondLst>
                                    <p:cond delay="400"/>
                                  </p:stCondLst>
                                  <p:childTnLst>
                                    <p:set>
                                      <p:cBhvr>
                                        <p:cTn id="30" dur="1" fill="hold">
                                          <p:stCondLst>
                                            <p:cond delay="0"/>
                                          </p:stCondLst>
                                        </p:cTn>
                                        <p:tgtEl>
                                          <p:spTgt spid="13"/>
                                        </p:tgtEl>
                                        <p:attrNameLst>
                                          <p:attrName>style.visibility</p:attrName>
                                        </p:attrNameLst>
                                      </p:cBhvr>
                                      <p:to>
                                        <p:strVal val="visible"/>
                                      </p:to>
                                    </p:set>
                                    <p:anim calcmode="lin" valueType="num">
                                      <p:cBhvr>
                                        <p:cTn id="31" dur="250" fill="hold"/>
                                        <p:tgtEl>
                                          <p:spTgt spid="13"/>
                                        </p:tgtEl>
                                        <p:attrNameLst>
                                          <p:attrName>ppt_w</p:attrName>
                                        </p:attrNameLst>
                                      </p:cBhvr>
                                      <p:tavLst>
                                        <p:tav tm="0">
                                          <p:val>
                                            <p:fltVal val="0"/>
                                          </p:val>
                                        </p:tav>
                                        <p:tav tm="100000">
                                          <p:val>
                                            <p:strVal val="#ppt_w"/>
                                          </p:val>
                                        </p:tav>
                                      </p:tavLst>
                                    </p:anim>
                                    <p:anim calcmode="lin" valueType="num">
                                      <p:cBhvr>
                                        <p:cTn id="32" dur="250" fill="hold"/>
                                        <p:tgtEl>
                                          <p:spTgt spid="13"/>
                                        </p:tgtEl>
                                        <p:attrNameLst>
                                          <p:attrName>ppt_h</p:attrName>
                                        </p:attrNameLst>
                                      </p:cBhvr>
                                      <p:tavLst>
                                        <p:tav tm="0">
                                          <p:val>
                                            <p:fltVal val="0"/>
                                          </p:val>
                                        </p:tav>
                                        <p:tav tm="100000">
                                          <p:val>
                                            <p:strVal val="#ppt_h"/>
                                          </p:val>
                                        </p:tav>
                                      </p:tavLst>
                                    </p:anim>
                                    <p:anim calcmode="lin" valueType="num">
                                      <p:cBhvr>
                                        <p:cTn id="33" dur="250" fill="hold"/>
                                        <p:tgtEl>
                                          <p:spTgt spid="13"/>
                                        </p:tgtEl>
                                        <p:attrNameLst>
                                          <p:attrName>style.rotation</p:attrName>
                                        </p:attrNameLst>
                                      </p:cBhvr>
                                      <p:tavLst>
                                        <p:tav tm="0">
                                          <p:val>
                                            <p:fltVal val="90"/>
                                          </p:val>
                                        </p:tav>
                                        <p:tav tm="100000">
                                          <p:val>
                                            <p:fltVal val="0"/>
                                          </p:val>
                                        </p:tav>
                                      </p:tavLst>
                                    </p:anim>
                                    <p:animEffect transition="in" filter="fade">
                                      <p:cBhvr>
                                        <p:cTn id="34" dur="250"/>
                                        <p:tgtEl>
                                          <p:spTgt spid="13"/>
                                        </p:tgtEl>
                                      </p:cBhvr>
                                    </p:animEffect>
                                  </p:childTnLst>
                                </p:cTn>
                              </p:par>
                              <p:par>
                                <p:cTn id="35" presetID="31" presetClass="entr" presetSubtype="0"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p:cTn id="37" dur="250" fill="hold"/>
                                        <p:tgtEl>
                                          <p:spTgt spid="14"/>
                                        </p:tgtEl>
                                        <p:attrNameLst>
                                          <p:attrName>ppt_w</p:attrName>
                                        </p:attrNameLst>
                                      </p:cBhvr>
                                      <p:tavLst>
                                        <p:tav tm="0">
                                          <p:val>
                                            <p:fltVal val="0"/>
                                          </p:val>
                                        </p:tav>
                                        <p:tav tm="100000">
                                          <p:val>
                                            <p:strVal val="#ppt_w"/>
                                          </p:val>
                                        </p:tav>
                                      </p:tavLst>
                                    </p:anim>
                                    <p:anim calcmode="lin" valueType="num">
                                      <p:cBhvr>
                                        <p:cTn id="38" dur="250" fill="hold"/>
                                        <p:tgtEl>
                                          <p:spTgt spid="14"/>
                                        </p:tgtEl>
                                        <p:attrNameLst>
                                          <p:attrName>ppt_h</p:attrName>
                                        </p:attrNameLst>
                                      </p:cBhvr>
                                      <p:tavLst>
                                        <p:tav tm="0">
                                          <p:val>
                                            <p:fltVal val="0"/>
                                          </p:val>
                                        </p:tav>
                                        <p:tav tm="100000">
                                          <p:val>
                                            <p:strVal val="#ppt_h"/>
                                          </p:val>
                                        </p:tav>
                                      </p:tavLst>
                                    </p:anim>
                                    <p:anim calcmode="lin" valueType="num">
                                      <p:cBhvr>
                                        <p:cTn id="39" dur="250" fill="hold"/>
                                        <p:tgtEl>
                                          <p:spTgt spid="14"/>
                                        </p:tgtEl>
                                        <p:attrNameLst>
                                          <p:attrName>style.rotation</p:attrName>
                                        </p:attrNameLst>
                                      </p:cBhvr>
                                      <p:tavLst>
                                        <p:tav tm="0">
                                          <p:val>
                                            <p:fltVal val="90"/>
                                          </p:val>
                                        </p:tav>
                                        <p:tav tm="100000">
                                          <p:val>
                                            <p:fltVal val="0"/>
                                          </p:val>
                                        </p:tav>
                                      </p:tavLst>
                                    </p:anim>
                                    <p:animEffect transition="in" filter="fade">
                                      <p:cBhvr>
                                        <p:cTn id="40" dur="250"/>
                                        <p:tgtEl>
                                          <p:spTgt spid="14"/>
                                        </p:tgtEl>
                                      </p:cBhvr>
                                    </p:animEffect>
                                  </p:childTnLst>
                                </p:cTn>
                              </p:par>
                              <p:par>
                                <p:cTn id="41" presetID="31" presetClass="entr" presetSubtype="0" fill="hold" grpId="0" nodeType="withEffect">
                                  <p:stCondLst>
                                    <p:cond delay="0"/>
                                  </p:stCondLst>
                                  <p:childTnLst>
                                    <p:set>
                                      <p:cBhvr>
                                        <p:cTn id="42" dur="1" fill="hold">
                                          <p:stCondLst>
                                            <p:cond delay="0"/>
                                          </p:stCondLst>
                                        </p:cTn>
                                        <p:tgtEl>
                                          <p:spTgt spid="15"/>
                                        </p:tgtEl>
                                        <p:attrNameLst>
                                          <p:attrName>style.visibility</p:attrName>
                                        </p:attrNameLst>
                                      </p:cBhvr>
                                      <p:to>
                                        <p:strVal val="visible"/>
                                      </p:to>
                                    </p:set>
                                    <p:anim calcmode="lin" valueType="num">
                                      <p:cBhvr>
                                        <p:cTn id="43" dur="250" fill="hold"/>
                                        <p:tgtEl>
                                          <p:spTgt spid="15"/>
                                        </p:tgtEl>
                                        <p:attrNameLst>
                                          <p:attrName>ppt_w</p:attrName>
                                        </p:attrNameLst>
                                      </p:cBhvr>
                                      <p:tavLst>
                                        <p:tav tm="0">
                                          <p:val>
                                            <p:fltVal val="0"/>
                                          </p:val>
                                        </p:tav>
                                        <p:tav tm="100000">
                                          <p:val>
                                            <p:strVal val="#ppt_w"/>
                                          </p:val>
                                        </p:tav>
                                      </p:tavLst>
                                    </p:anim>
                                    <p:anim calcmode="lin" valueType="num">
                                      <p:cBhvr>
                                        <p:cTn id="44" dur="250" fill="hold"/>
                                        <p:tgtEl>
                                          <p:spTgt spid="15"/>
                                        </p:tgtEl>
                                        <p:attrNameLst>
                                          <p:attrName>ppt_h</p:attrName>
                                        </p:attrNameLst>
                                      </p:cBhvr>
                                      <p:tavLst>
                                        <p:tav tm="0">
                                          <p:val>
                                            <p:fltVal val="0"/>
                                          </p:val>
                                        </p:tav>
                                        <p:tav tm="100000">
                                          <p:val>
                                            <p:strVal val="#ppt_h"/>
                                          </p:val>
                                        </p:tav>
                                      </p:tavLst>
                                    </p:anim>
                                    <p:anim calcmode="lin" valueType="num">
                                      <p:cBhvr>
                                        <p:cTn id="45" dur="250" fill="hold"/>
                                        <p:tgtEl>
                                          <p:spTgt spid="15"/>
                                        </p:tgtEl>
                                        <p:attrNameLst>
                                          <p:attrName>style.rotation</p:attrName>
                                        </p:attrNameLst>
                                      </p:cBhvr>
                                      <p:tavLst>
                                        <p:tav tm="0">
                                          <p:val>
                                            <p:fltVal val="90"/>
                                          </p:val>
                                        </p:tav>
                                        <p:tav tm="100000">
                                          <p:val>
                                            <p:fltVal val="0"/>
                                          </p:val>
                                        </p:tav>
                                      </p:tavLst>
                                    </p:anim>
                                    <p:animEffect transition="in" filter="fade">
                                      <p:cBhvr>
                                        <p:cTn id="46" dur="250"/>
                                        <p:tgtEl>
                                          <p:spTgt spid="15"/>
                                        </p:tgtEl>
                                      </p:cBhvr>
                                    </p:animEffect>
                                  </p:childTnLst>
                                </p:cTn>
                              </p:par>
                              <p:par>
                                <p:cTn id="47" presetID="31" presetClass="entr" presetSubtype="0" fill="hold" grpId="0" nodeType="withEffect">
                                  <p:stCondLst>
                                    <p:cond delay="300"/>
                                  </p:stCondLst>
                                  <p:childTnLst>
                                    <p:set>
                                      <p:cBhvr>
                                        <p:cTn id="48" dur="1" fill="hold">
                                          <p:stCondLst>
                                            <p:cond delay="0"/>
                                          </p:stCondLst>
                                        </p:cTn>
                                        <p:tgtEl>
                                          <p:spTgt spid="16"/>
                                        </p:tgtEl>
                                        <p:attrNameLst>
                                          <p:attrName>style.visibility</p:attrName>
                                        </p:attrNameLst>
                                      </p:cBhvr>
                                      <p:to>
                                        <p:strVal val="visible"/>
                                      </p:to>
                                    </p:set>
                                    <p:anim calcmode="lin" valueType="num">
                                      <p:cBhvr>
                                        <p:cTn id="49" dur="250" fill="hold"/>
                                        <p:tgtEl>
                                          <p:spTgt spid="16"/>
                                        </p:tgtEl>
                                        <p:attrNameLst>
                                          <p:attrName>ppt_w</p:attrName>
                                        </p:attrNameLst>
                                      </p:cBhvr>
                                      <p:tavLst>
                                        <p:tav tm="0">
                                          <p:val>
                                            <p:fltVal val="0"/>
                                          </p:val>
                                        </p:tav>
                                        <p:tav tm="100000">
                                          <p:val>
                                            <p:strVal val="#ppt_w"/>
                                          </p:val>
                                        </p:tav>
                                      </p:tavLst>
                                    </p:anim>
                                    <p:anim calcmode="lin" valueType="num">
                                      <p:cBhvr>
                                        <p:cTn id="50" dur="250" fill="hold"/>
                                        <p:tgtEl>
                                          <p:spTgt spid="16"/>
                                        </p:tgtEl>
                                        <p:attrNameLst>
                                          <p:attrName>ppt_h</p:attrName>
                                        </p:attrNameLst>
                                      </p:cBhvr>
                                      <p:tavLst>
                                        <p:tav tm="0">
                                          <p:val>
                                            <p:fltVal val="0"/>
                                          </p:val>
                                        </p:tav>
                                        <p:tav tm="100000">
                                          <p:val>
                                            <p:strVal val="#ppt_h"/>
                                          </p:val>
                                        </p:tav>
                                      </p:tavLst>
                                    </p:anim>
                                    <p:anim calcmode="lin" valueType="num">
                                      <p:cBhvr>
                                        <p:cTn id="51" dur="250" fill="hold"/>
                                        <p:tgtEl>
                                          <p:spTgt spid="16"/>
                                        </p:tgtEl>
                                        <p:attrNameLst>
                                          <p:attrName>style.rotation</p:attrName>
                                        </p:attrNameLst>
                                      </p:cBhvr>
                                      <p:tavLst>
                                        <p:tav tm="0">
                                          <p:val>
                                            <p:fltVal val="90"/>
                                          </p:val>
                                        </p:tav>
                                        <p:tav tm="100000">
                                          <p:val>
                                            <p:fltVal val="0"/>
                                          </p:val>
                                        </p:tav>
                                      </p:tavLst>
                                    </p:anim>
                                    <p:animEffect transition="in" filter="fade">
                                      <p:cBhvr>
                                        <p:cTn id="52" dur="250"/>
                                        <p:tgtEl>
                                          <p:spTgt spid="16"/>
                                        </p:tgtEl>
                                      </p:cBhvr>
                                    </p:animEffect>
                                  </p:childTnLst>
                                </p:cTn>
                              </p:par>
                              <p:par>
                                <p:cTn id="53" presetID="31" presetClass="entr" presetSubtype="0" fill="hold" grpId="0" nodeType="withEffect">
                                  <p:stCondLst>
                                    <p:cond delay="0"/>
                                  </p:stCondLst>
                                  <p:childTnLst>
                                    <p:set>
                                      <p:cBhvr>
                                        <p:cTn id="54" dur="1" fill="hold">
                                          <p:stCondLst>
                                            <p:cond delay="0"/>
                                          </p:stCondLst>
                                        </p:cTn>
                                        <p:tgtEl>
                                          <p:spTgt spid="17"/>
                                        </p:tgtEl>
                                        <p:attrNameLst>
                                          <p:attrName>style.visibility</p:attrName>
                                        </p:attrNameLst>
                                      </p:cBhvr>
                                      <p:to>
                                        <p:strVal val="visible"/>
                                      </p:to>
                                    </p:set>
                                    <p:anim calcmode="lin" valueType="num">
                                      <p:cBhvr>
                                        <p:cTn id="55" dur="250" fill="hold"/>
                                        <p:tgtEl>
                                          <p:spTgt spid="17"/>
                                        </p:tgtEl>
                                        <p:attrNameLst>
                                          <p:attrName>ppt_w</p:attrName>
                                        </p:attrNameLst>
                                      </p:cBhvr>
                                      <p:tavLst>
                                        <p:tav tm="0">
                                          <p:val>
                                            <p:fltVal val="0"/>
                                          </p:val>
                                        </p:tav>
                                        <p:tav tm="100000">
                                          <p:val>
                                            <p:strVal val="#ppt_w"/>
                                          </p:val>
                                        </p:tav>
                                      </p:tavLst>
                                    </p:anim>
                                    <p:anim calcmode="lin" valueType="num">
                                      <p:cBhvr>
                                        <p:cTn id="56" dur="250" fill="hold"/>
                                        <p:tgtEl>
                                          <p:spTgt spid="17"/>
                                        </p:tgtEl>
                                        <p:attrNameLst>
                                          <p:attrName>ppt_h</p:attrName>
                                        </p:attrNameLst>
                                      </p:cBhvr>
                                      <p:tavLst>
                                        <p:tav tm="0">
                                          <p:val>
                                            <p:fltVal val="0"/>
                                          </p:val>
                                        </p:tav>
                                        <p:tav tm="100000">
                                          <p:val>
                                            <p:strVal val="#ppt_h"/>
                                          </p:val>
                                        </p:tav>
                                      </p:tavLst>
                                    </p:anim>
                                    <p:anim calcmode="lin" valueType="num">
                                      <p:cBhvr>
                                        <p:cTn id="57" dur="250" fill="hold"/>
                                        <p:tgtEl>
                                          <p:spTgt spid="17"/>
                                        </p:tgtEl>
                                        <p:attrNameLst>
                                          <p:attrName>style.rotation</p:attrName>
                                        </p:attrNameLst>
                                      </p:cBhvr>
                                      <p:tavLst>
                                        <p:tav tm="0">
                                          <p:val>
                                            <p:fltVal val="90"/>
                                          </p:val>
                                        </p:tav>
                                        <p:tav tm="100000">
                                          <p:val>
                                            <p:fltVal val="0"/>
                                          </p:val>
                                        </p:tav>
                                      </p:tavLst>
                                    </p:anim>
                                    <p:animEffect transition="in" filter="fade">
                                      <p:cBhvr>
                                        <p:cTn id="58" dur="250"/>
                                        <p:tgtEl>
                                          <p:spTgt spid="17"/>
                                        </p:tgtEl>
                                      </p:cBhvr>
                                    </p:animEffect>
                                  </p:childTnLst>
                                </p:cTn>
                              </p:par>
                              <p:par>
                                <p:cTn id="59" presetID="31" presetClass="entr" presetSubtype="0" fill="hold" grpId="0" nodeType="withEffect">
                                  <p:stCondLst>
                                    <p:cond delay="700"/>
                                  </p:stCondLst>
                                  <p:childTnLst>
                                    <p:set>
                                      <p:cBhvr>
                                        <p:cTn id="60" dur="1" fill="hold">
                                          <p:stCondLst>
                                            <p:cond delay="0"/>
                                          </p:stCondLst>
                                        </p:cTn>
                                        <p:tgtEl>
                                          <p:spTgt spid="18"/>
                                        </p:tgtEl>
                                        <p:attrNameLst>
                                          <p:attrName>style.visibility</p:attrName>
                                        </p:attrNameLst>
                                      </p:cBhvr>
                                      <p:to>
                                        <p:strVal val="visible"/>
                                      </p:to>
                                    </p:set>
                                    <p:anim calcmode="lin" valueType="num">
                                      <p:cBhvr>
                                        <p:cTn id="61" dur="250" fill="hold"/>
                                        <p:tgtEl>
                                          <p:spTgt spid="18"/>
                                        </p:tgtEl>
                                        <p:attrNameLst>
                                          <p:attrName>ppt_w</p:attrName>
                                        </p:attrNameLst>
                                      </p:cBhvr>
                                      <p:tavLst>
                                        <p:tav tm="0">
                                          <p:val>
                                            <p:fltVal val="0"/>
                                          </p:val>
                                        </p:tav>
                                        <p:tav tm="100000">
                                          <p:val>
                                            <p:strVal val="#ppt_w"/>
                                          </p:val>
                                        </p:tav>
                                      </p:tavLst>
                                    </p:anim>
                                    <p:anim calcmode="lin" valueType="num">
                                      <p:cBhvr>
                                        <p:cTn id="62" dur="250" fill="hold"/>
                                        <p:tgtEl>
                                          <p:spTgt spid="18"/>
                                        </p:tgtEl>
                                        <p:attrNameLst>
                                          <p:attrName>ppt_h</p:attrName>
                                        </p:attrNameLst>
                                      </p:cBhvr>
                                      <p:tavLst>
                                        <p:tav tm="0">
                                          <p:val>
                                            <p:fltVal val="0"/>
                                          </p:val>
                                        </p:tav>
                                        <p:tav tm="100000">
                                          <p:val>
                                            <p:strVal val="#ppt_h"/>
                                          </p:val>
                                        </p:tav>
                                      </p:tavLst>
                                    </p:anim>
                                    <p:anim calcmode="lin" valueType="num">
                                      <p:cBhvr>
                                        <p:cTn id="63" dur="250" fill="hold"/>
                                        <p:tgtEl>
                                          <p:spTgt spid="18"/>
                                        </p:tgtEl>
                                        <p:attrNameLst>
                                          <p:attrName>style.rotation</p:attrName>
                                        </p:attrNameLst>
                                      </p:cBhvr>
                                      <p:tavLst>
                                        <p:tav tm="0">
                                          <p:val>
                                            <p:fltVal val="90"/>
                                          </p:val>
                                        </p:tav>
                                        <p:tav tm="100000">
                                          <p:val>
                                            <p:fltVal val="0"/>
                                          </p:val>
                                        </p:tav>
                                      </p:tavLst>
                                    </p:anim>
                                    <p:animEffect transition="in" filter="fade">
                                      <p:cBhvr>
                                        <p:cTn id="64" dur="250"/>
                                        <p:tgtEl>
                                          <p:spTgt spid="18"/>
                                        </p:tgtEl>
                                      </p:cBhvr>
                                    </p:animEffect>
                                  </p:childTnLst>
                                </p:cTn>
                              </p:par>
                              <p:par>
                                <p:cTn id="65" presetID="31" presetClass="entr" presetSubtype="0" fill="hold" grpId="0" nodeType="withEffect">
                                  <p:stCondLst>
                                    <p:cond delay="200"/>
                                  </p:stCondLst>
                                  <p:childTnLst>
                                    <p:set>
                                      <p:cBhvr>
                                        <p:cTn id="66" dur="1" fill="hold">
                                          <p:stCondLst>
                                            <p:cond delay="0"/>
                                          </p:stCondLst>
                                        </p:cTn>
                                        <p:tgtEl>
                                          <p:spTgt spid="19"/>
                                        </p:tgtEl>
                                        <p:attrNameLst>
                                          <p:attrName>style.visibility</p:attrName>
                                        </p:attrNameLst>
                                      </p:cBhvr>
                                      <p:to>
                                        <p:strVal val="visible"/>
                                      </p:to>
                                    </p:set>
                                    <p:anim calcmode="lin" valueType="num">
                                      <p:cBhvr>
                                        <p:cTn id="67" dur="250" fill="hold"/>
                                        <p:tgtEl>
                                          <p:spTgt spid="19"/>
                                        </p:tgtEl>
                                        <p:attrNameLst>
                                          <p:attrName>ppt_w</p:attrName>
                                        </p:attrNameLst>
                                      </p:cBhvr>
                                      <p:tavLst>
                                        <p:tav tm="0">
                                          <p:val>
                                            <p:fltVal val="0"/>
                                          </p:val>
                                        </p:tav>
                                        <p:tav tm="100000">
                                          <p:val>
                                            <p:strVal val="#ppt_w"/>
                                          </p:val>
                                        </p:tav>
                                      </p:tavLst>
                                    </p:anim>
                                    <p:anim calcmode="lin" valueType="num">
                                      <p:cBhvr>
                                        <p:cTn id="68" dur="250" fill="hold"/>
                                        <p:tgtEl>
                                          <p:spTgt spid="19"/>
                                        </p:tgtEl>
                                        <p:attrNameLst>
                                          <p:attrName>ppt_h</p:attrName>
                                        </p:attrNameLst>
                                      </p:cBhvr>
                                      <p:tavLst>
                                        <p:tav tm="0">
                                          <p:val>
                                            <p:fltVal val="0"/>
                                          </p:val>
                                        </p:tav>
                                        <p:tav tm="100000">
                                          <p:val>
                                            <p:strVal val="#ppt_h"/>
                                          </p:val>
                                        </p:tav>
                                      </p:tavLst>
                                    </p:anim>
                                    <p:anim calcmode="lin" valueType="num">
                                      <p:cBhvr>
                                        <p:cTn id="69" dur="250" fill="hold"/>
                                        <p:tgtEl>
                                          <p:spTgt spid="19"/>
                                        </p:tgtEl>
                                        <p:attrNameLst>
                                          <p:attrName>style.rotation</p:attrName>
                                        </p:attrNameLst>
                                      </p:cBhvr>
                                      <p:tavLst>
                                        <p:tav tm="0">
                                          <p:val>
                                            <p:fltVal val="90"/>
                                          </p:val>
                                        </p:tav>
                                        <p:tav tm="100000">
                                          <p:val>
                                            <p:fltVal val="0"/>
                                          </p:val>
                                        </p:tav>
                                      </p:tavLst>
                                    </p:anim>
                                    <p:animEffect transition="in" filter="fade">
                                      <p:cBhvr>
                                        <p:cTn id="70" dur="250"/>
                                        <p:tgtEl>
                                          <p:spTgt spid="19"/>
                                        </p:tgtEl>
                                      </p:cBhvr>
                                    </p:animEffect>
                                  </p:childTnLst>
                                </p:cTn>
                              </p:par>
                              <p:par>
                                <p:cTn id="71" presetID="31" presetClass="entr" presetSubtype="0"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p:cTn id="73" dur="250" fill="hold"/>
                                        <p:tgtEl>
                                          <p:spTgt spid="20"/>
                                        </p:tgtEl>
                                        <p:attrNameLst>
                                          <p:attrName>ppt_w</p:attrName>
                                        </p:attrNameLst>
                                      </p:cBhvr>
                                      <p:tavLst>
                                        <p:tav tm="0">
                                          <p:val>
                                            <p:fltVal val="0"/>
                                          </p:val>
                                        </p:tav>
                                        <p:tav tm="100000">
                                          <p:val>
                                            <p:strVal val="#ppt_w"/>
                                          </p:val>
                                        </p:tav>
                                      </p:tavLst>
                                    </p:anim>
                                    <p:anim calcmode="lin" valueType="num">
                                      <p:cBhvr>
                                        <p:cTn id="74" dur="250" fill="hold"/>
                                        <p:tgtEl>
                                          <p:spTgt spid="20"/>
                                        </p:tgtEl>
                                        <p:attrNameLst>
                                          <p:attrName>ppt_h</p:attrName>
                                        </p:attrNameLst>
                                      </p:cBhvr>
                                      <p:tavLst>
                                        <p:tav tm="0">
                                          <p:val>
                                            <p:fltVal val="0"/>
                                          </p:val>
                                        </p:tav>
                                        <p:tav tm="100000">
                                          <p:val>
                                            <p:strVal val="#ppt_h"/>
                                          </p:val>
                                        </p:tav>
                                      </p:tavLst>
                                    </p:anim>
                                    <p:anim calcmode="lin" valueType="num">
                                      <p:cBhvr>
                                        <p:cTn id="75" dur="250" fill="hold"/>
                                        <p:tgtEl>
                                          <p:spTgt spid="20"/>
                                        </p:tgtEl>
                                        <p:attrNameLst>
                                          <p:attrName>style.rotation</p:attrName>
                                        </p:attrNameLst>
                                      </p:cBhvr>
                                      <p:tavLst>
                                        <p:tav tm="0">
                                          <p:val>
                                            <p:fltVal val="90"/>
                                          </p:val>
                                        </p:tav>
                                        <p:tav tm="100000">
                                          <p:val>
                                            <p:fltVal val="0"/>
                                          </p:val>
                                        </p:tav>
                                      </p:tavLst>
                                    </p:anim>
                                    <p:animEffect transition="in" filter="fade">
                                      <p:cBhvr>
                                        <p:cTn id="76" dur="250"/>
                                        <p:tgtEl>
                                          <p:spTgt spid="20"/>
                                        </p:tgtEl>
                                      </p:cBhvr>
                                    </p:animEffect>
                                  </p:childTnLst>
                                </p:cTn>
                              </p:par>
                              <p:par>
                                <p:cTn id="77" presetID="31" presetClass="entr" presetSubtype="0" fill="hold" grpId="0" nodeType="withEffect">
                                  <p:stCondLst>
                                    <p:cond delay="300"/>
                                  </p:stCondLst>
                                  <p:childTnLst>
                                    <p:set>
                                      <p:cBhvr>
                                        <p:cTn id="78" dur="1" fill="hold">
                                          <p:stCondLst>
                                            <p:cond delay="0"/>
                                          </p:stCondLst>
                                        </p:cTn>
                                        <p:tgtEl>
                                          <p:spTgt spid="21"/>
                                        </p:tgtEl>
                                        <p:attrNameLst>
                                          <p:attrName>style.visibility</p:attrName>
                                        </p:attrNameLst>
                                      </p:cBhvr>
                                      <p:to>
                                        <p:strVal val="visible"/>
                                      </p:to>
                                    </p:set>
                                    <p:anim calcmode="lin" valueType="num">
                                      <p:cBhvr>
                                        <p:cTn id="79" dur="250" fill="hold"/>
                                        <p:tgtEl>
                                          <p:spTgt spid="21"/>
                                        </p:tgtEl>
                                        <p:attrNameLst>
                                          <p:attrName>ppt_w</p:attrName>
                                        </p:attrNameLst>
                                      </p:cBhvr>
                                      <p:tavLst>
                                        <p:tav tm="0">
                                          <p:val>
                                            <p:fltVal val="0"/>
                                          </p:val>
                                        </p:tav>
                                        <p:tav tm="100000">
                                          <p:val>
                                            <p:strVal val="#ppt_w"/>
                                          </p:val>
                                        </p:tav>
                                      </p:tavLst>
                                    </p:anim>
                                    <p:anim calcmode="lin" valueType="num">
                                      <p:cBhvr>
                                        <p:cTn id="80" dur="250" fill="hold"/>
                                        <p:tgtEl>
                                          <p:spTgt spid="21"/>
                                        </p:tgtEl>
                                        <p:attrNameLst>
                                          <p:attrName>ppt_h</p:attrName>
                                        </p:attrNameLst>
                                      </p:cBhvr>
                                      <p:tavLst>
                                        <p:tav tm="0">
                                          <p:val>
                                            <p:fltVal val="0"/>
                                          </p:val>
                                        </p:tav>
                                        <p:tav tm="100000">
                                          <p:val>
                                            <p:strVal val="#ppt_h"/>
                                          </p:val>
                                        </p:tav>
                                      </p:tavLst>
                                    </p:anim>
                                    <p:anim calcmode="lin" valueType="num">
                                      <p:cBhvr>
                                        <p:cTn id="81" dur="250" fill="hold"/>
                                        <p:tgtEl>
                                          <p:spTgt spid="21"/>
                                        </p:tgtEl>
                                        <p:attrNameLst>
                                          <p:attrName>style.rotation</p:attrName>
                                        </p:attrNameLst>
                                      </p:cBhvr>
                                      <p:tavLst>
                                        <p:tav tm="0">
                                          <p:val>
                                            <p:fltVal val="90"/>
                                          </p:val>
                                        </p:tav>
                                        <p:tav tm="100000">
                                          <p:val>
                                            <p:fltVal val="0"/>
                                          </p:val>
                                        </p:tav>
                                      </p:tavLst>
                                    </p:anim>
                                    <p:animEffect transition="in" filter="fade">
                                      <p:cBhvr>
                                        <p:cTn id="82" dur="250"/>
                                        <p:tgtEl>
                                          <p:spTgt spid="21"/>
                                        </p:tgtEl>
                                      </p:cBhvr>
                                    </p:animEffect>
                                  </p:childTnLst>
                                </p:cTn>
                              </p:par>
                              <p:par>
                                <p:cTn id="83" presetID="31" presetClass="entr" presetSubtype="0" fill="hold" grpId="0" nodeType="withEffect">
                                  <p:stCondLst>
                                    <p:cond delay="0"/>
                                  </p:stCondLst>
                                  <p:childTnLst>
                                    <p:set>
                                      <p:cBhvr>
                                        <p:cTn id="84" dur="1" fill="hold">
                                          <p:stCondLst>
                                            <p:cond delay="0"/>
                                          </p:stCondLst>
                                        </p:cTn>
                                        <p:tgtEl>
                                          <p:spTgt spid="22"/>
                                        </p:tgtEl>
                                        <p:attrNameLst>
                                          <p:attrName>style.visibility</p:attrName>
                                        </p:attrNameLst>
                                      </p:cBhvr>
                                      <p:to>
                                        <p:strVal val="visible"/>
                                      </p:to>
                                    </p:set>
                                    <p:anim calcmode="lin" valueType="num">
                                      <p:cBhvr>
                                        <p:cTn id="85" dur="250" fill="hold"/>
                                        <p:tgtEl>
                                          <p:spTgt spid="22"/>
                                        </p:tgtEl>
                                        <p:attrNameLst>
                                          <p:attrName>ppt_w</p:attrName>
                                        </p:attrNameLst>
                                      </p:cBhvr>
                                      <p:tavLst>
                                        <p:tav tm="0">
                                          <p:val>
                                            <p:fltVal val="0"/>
                                          </p:val>
                                        </p:tav>
                                        <p:tav tm="100000">
                                          <p:val>
                                            <p:strVal val="#ppt_w"/>
                                          </p:val>
                                        </p:tav>
                                      </p:tavLst>
                                    </p:anim>
                                    <p:anim calcmode="lin" valueType="num">
                                      <p:cBhvr>
                                        <p:cTn id="86" dur="250" fill="hold"/>
                                        <p:tgtEl>
                                          <p:spTgt spid="22"/>
                                        </p:tgtEl>
                                        <p:attrNameLst>
                                          <p:attrName>ppt_h</p:attrName>
                                        </p:attrNameLst>
                                      </p:cBhvr>
                                      <p:tavLst>
                                        <p:tav tm="0">
                                          <p:val>
                                            <p:fltVal val="0"/>
                                          </p:val>
                                        </p:tav>
                                        <p:tav tm="100000">
                                          <p:val>
                                            <p:strVal val="#ppt_h"/>
                                          </p:val>
                                        </p:tav>
                                      </p:tavLst>
                                    </p:anim>
                                    <p:anim calcmode="lin" valueType="num">
                                      <p:cBhvr>
                                        <p:cTn id="87" dur="250" fill="hold"/>
                                        <p:tgtEl>
                                          <p:spTgt spid="22"/>
                                        </p:tgtEl>
                                        <p:attrNameLst>
                                          <p:attrName>style.rotation</p:attrName>
                                        </p:attrNameLst>
                                      </p:cBhvr>
                                      <p:tavLst>
                                        <p:tav tm="0">
                                          <p:val>
                                            <p:fltVal val="90"/>
                                          </p:val>
                                        </p:tav>
                                        <p:tav tm="100000">
                                          <p:val>
                                            <p:fltVal val="0"/>
                                          </p:val>
                                        </p:tav>
                                      </p:tavLst>
                                    </p:anim>
                                    <p:animEffect transition="in" filter="fade">
                                      <p:cBhvr>
                                        <p:cTn id="88" dur="250"/>
                                        <p:tgtEl>
                                          <p:spTgt spid="22"/>
                                        </p:tgtEl>
                                      </p:cBhvr>
                                    </p:animEffect>
                                  </p:childTnLst>
                                </p:cTn>
                              </p:par>
                            </p:childTnLst>
                          </p:cTn>
                        </p:par>
                        <p:par>
                          <p:cTn id="89" fill="hold">
                            <p:stCondLst>
                              <p:cond delay="950"/>
                            </p:stCondLst>
                            <p:childTnLst>
                              <p:par>
                                <p:cTn id="90" presetID="42" presetClass="entr" presetSubtype="0" fill="hold" grpId="0" nodeType="afterEffect">
                                  <p:stCondLst>
                                    <p:cond delay="0"/>
                                  </p:stCondLst>
                                  <p:childTnLst>
                                    <p:set>
                                      <p:cBhvr>
                                        <p:cTn id="91" dur="1" fill="hold">
                                          <p:stCondLst>
                                            <p:cond delay="0"/>
                                          </p:stCondLst>
                                        </p:cTn>
                                        <p:tgtEl>
                                          <p:spTgt spid="23"/>
                                        </p:tgtEl>
                                        <p:attrNameLst>
                                          <p:attrName>style.visibility</p:attrName>
                                        </p:attrNameLst>
                                      </p:cBhvr>
                                      <p:to>
                                        <p:strVal val="visible"/>
                                      </p:to>
                                    </p:set>
                                    <p:animEffect transition="in" filter="fade">
                                      <p:cBhvr>
                                        <p:cTn id="92" dur="250"/>
                                        <p:tgtEl>
                                          <p:spTgt spid="23"/>
                                        </p:tgtEl>
                                      </p:cBhvr>
                                    </p:animEffect>
                                    <p:anim calcmode="lin" valueType="num">
                                      <p:cBhvr>
                                        <p:cTn id="93" dur="250" fill="hold"/>
                                        <p:tgtEl>
                                          <p:spTgt spid="23"/>
                                        </p:tgtEl>
                                        <p:attrNameLst>
                                          <p:attrName>ppt_x</p:attrName>
                                        </p:attrNameLst>
                                      </p:cBhvr>
                                      <p:tavLst>
                                        <p:tav tm="0">
                                          <p:val>
                                            <p:strVal val="#ppt_x"/>
                                          </p:val>
                                        </p:tav>
                                        <p:tav tm="100000">
                                          <p:val>
                                            <p:strVal val="#ppt_x"/>
                                          </p:val>
                                        </p:tav>
                                      </p:tavLst>
                                    </p:anim>
                                    <p:anim calcmode="lin" valueType="num">
                                      <p:cBhvr>
                                        <p:cTn id="94" dur="250" fill="hold"/>
                                        <p:tgtEl>
                                          <p:spTgt spid="23"/>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25"/>
                                        </p:tgtEl>
                                        <p:attrNameLst>
                                          <p:attrName>style.visibility</p:attrName>
                                        </p:attrNameLst>
                                      </p:cBhvr>
                                      <p:to>
                                        <p:strVal val="visible"/>
                                      </p:to>
                                    </p:set>
                                    <p:animEffect transition="in" filter="fade">
                                      <p:cBhvr>
                                        <p:cTn id="97" dur="250"/>
                                        <p:tgtEl>
                                          <p:spTgt spid="25"/>
                                        </p:tgtEl>
                                      </p:cBhvr>
                                    </p:animEffect>
                                    <p:anim calcmode="lin" valueType="num">
                                      <p:cBhvr>
                                        <p:cTn id="98" dur="250" fill="hold"/>
                                        <p:tgtEl>
                                          <p:spTgt spid="25"/>
                                        </p:tgtEl>
                                        <p:attrNameLst>
                                          <p:attrName>ppt_x</p:attrName>
                                        </p:attrNameLst>
                                      </p:cBhvr>
                                      <p:tavLst>
                                        <p:tav tm="0">
                                          <p:val>
                                            <p:strVal val="#ppt_x"/>
                                          </p:val>
                                        </p:tav>
                                        <p:tav tm="100000">
                                          <p:val>
                                            <p:strVal val="#ppt_x"/>
                                          </p:val>
                                        </p:tav>
                                      </p:tavLst>
                                    </p:anim>
                                    <p:anim calcmode="lin" valueType="num">
                                      <p:cBhvr>
                                        <p:cTn id="99" dur="250" fill="hold"/>
                                        <p:tgtEl>
                                          <p:spTgt spid="25"/>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24"/>
                                        </p:tgtEl>
                                        <p:attrNameLst>
                                          <p:attrName>style.visibility</p:attrName>
                                        </p:attrNameLst>
                                      </p:cBhvr>
                                      <p:to>
                                        <p:strVal val="visible"/>
                                      </p:to>
                                    </p:set>
                                    <p:animEffect transition="in" filter="fade">
                                      <p:cBhvr>
                                        <p:cTn id="102" dur="250"/>
                                        <p:tgtEl>
                                          <p:spTgt spid="24"/>
                                        </p:tgtEl>
                                      </p:cBhvr>
                                    </p:animEffect>
                                    <p:anim calcmode="lin" valueType="num">
                                      <p:cBhvr>
                                        <p:cTn id="103" dur="250" fill="hold"/>
                                        <p:tgtEl>
                                          <p:spTgt spid="24"/>
                                        </p:tgtEl>
                                        <p:attrNameLst>
                                          <p:attrName>ppt_x</p:attrName>
                                        </p:attrNameLst>
                                      </p:cBhvr>
                                      <p:tavLst>
                                        <p:tav tm="0">
                                          <p:val>
                                            <p:strVal val="#ppt_x"/>
                                          </p:val>
                                        </p:tav>
                                        <p:tav tm="100000">
                                          <p:val>
                                            <p:strVal val="#ppt_x"/>
                                          </p:val>
                                        </p:tav>
                                      </p:tavLst>
                                    </p:anim>
                                    <p:anim calcmode="lin" valueType="num">
                                      <p:cBhvr>
                                        <p:cTn id="104" dur="250" fill="hold"/>
                                        <p:tgtEl>
                                          <p:spTgt spid="24"/>
                                        </p:tgtEl>
                                        <p:attrNameLst>
                                          <p:attrName>ppt_y</p:attrName>
                                        </p:attrNameLst>
                                      </p:cBhvr>
                                      <p:tavLst>
                                        <p:tav tm="0">
                                          <p:val>
                                            <p:strVal val="#ppt_y+.1"/>
                                          </p:val>
                                        </p:tav>
                                        <p:tav tm="100000">
                                          <p:val>
                                            <p:strVal val="#ppt_y"/>
                                          </p:val>
                                        </p:tav>
                                      </p:tavLst>
                                    </p:anim>
                                  </p:childTnLst>
                                </p:cTn>
                              </p:par>
                            </p:childTnLst>
                          </p:cTn>
                        </p:par>
                        <p:par>
                          <p:cTn id="105" fill="hold">
                            <p:stCondLst>
                              <p:cond delay="1200"/>
                            </p:stCondLst>
                            <p:childTnLst>
                              <p:par>
                                <p:cTn id="106" presetID="41" presetClass="entr" presetSubtype="0" fill="hold" grpId="0" nodeType="afterEffect">
                                  <p:stCondLst>
                                    <p:cond delay="0"/>
                                  </p:stCondLst>
                                  <p:iterate type="lt">
                                    <p:tmPct val="10000"/>
                                  </p:iterate>
                                  <p:childTnLst>
                                    <p:set>
                                      <p:cBhvr>
                                        <p:cTn id="107" dur="1" fill="hold">
                                          <p:stCondLst>
                                            <p:cond delay="0"/>
                                          </p:stCondLst>
                                        </p:cTn>
                                        <p:tgtEl>
                                          <p:spTgt spid="28"/>
                                        </p:tgtEl>
                                        <p:attrNameLst>
                                          <p:attrName>style.visibility</p:attrName>
                                        </p:attrNameLst>
                                      </p:cBhvr>
                                      <p:to>
                                        <p:strVal val="visible"/>
                                      </p:to>
                                    </p:set>
                                    <p:anim calcmode="lin" valueType="num">
                                      <p:cBhvr>
                                        <p:cTn id="108" dur="25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09" dur="250" fill="hold"/>
                                        <p:tgtEl>
                                          <p:spTgt spid="28"/>
                                        </p:tgtEl>
                                        <p:attrNameLst>
                                          <p:attrName>ppt_y</p:attrName>
                                        </p:attrNameLst>
                                      </p:cBhvr>
                                      <p:tavLst>
                                        <p:tav tm="0">
                                          <p:val>
                                            <p:strVal val="#ppt_y"/>
                                          </p:val>
                                        </p:tav>
                                        <p:tav tm="100000">
                                          <p:val>
                                            <p:strVal val="#ppt_y"/>
                                          </p:val>
                                        </p:tav>
                                      </p:tavLst>
                                    </p:anim>
                                    <p:anim calcmode="lin" valueType="num">
                                      <p:cBhvr>
                                        <p:cTn id="110" dur="25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11" dur="25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12" dur="250" tmFilter="0,0; .5, 1; 1, 1"/>
                                        <p:tgtEl>
                                          <p:spTgt spid="28"/>
                                        </p:tgtEl>
                                      </p:cBhvr>
                                    </p:animEffect>
                                  </p:childTnLst>
                                </p:cTn>
                              </p:par>
                            </p:childTnLst>
                          </p:cTn>
                        </p:par>
                        <p:par>
                          <p:cTn id="113" fill="hold">
                            <p:stCondLst>
                              <p:cond delay="1850"/>
                            </p:stCondLst>
                            <p:childTnLst>
                              <p:par>
                                <p:cTn id="114" presetID="22" presetClass="entr" presetSubtype="8" fill="hold" nodeType="afterEffect">
                                  <p:stCondLst>
                                    <p:cond delay="0"/>
                                  </p:stCondLst>
                                  <p:childTnLst>
                                    <p:set>
                                      <p:cBhvr>
                                        <p:cTn id="115" dur="1" fill="hold">
                                          <p:stCondLst>
                                            <p:cond delay="0"/>
                                          </p:stCondLst>
                                        </p:cTn>
                                        <p:tgtEl>
                                          <p:spTgt spid="30"/>
                                        </p:tgtEl>
                                        <p:attrNameLst>
                                          <p:attrName>style.visibility</p:attrName>
                                        </p:attrNameLst>
                                      </p:cBhvr>
                                      <p:to>
                                        <p:strVal val="visible"/>
                                      </p:to>
                                    </p:set>
                                    <p:animEffect transition="in" filter="wipe(left)">
                                      <p:cBhvr>
                                        <p:cTn id="116" dur="25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Freeform 5"/>
          <p:cNvSpPr/>
          <p:nvPr/>
        </p:nvSpPr>
        <p:spPr bwMode="auto">
          <a:xfrm>
            <a:off x="4513738" y="-26673"/>
            <a:ext cx="3166792" cy="1340492"/>
          </a:xfrm>
          <a:custGeom>
            <a:avLst/>
            <a:gdLst/>
            <a:ahLst/>
            <a:cxnLst/>
            <a:rect l="l" t="t" r="r" b="b"/>
            <a:pathLst>
              <a:path w="1212931" h="513429">
                <a:moveTo>
                  <a:pt x="0" y="0"/>
                </a:moveTo>
                <a:lnTo>
                  <a:pt x="1212931" y="0"/>
                </a:lnTo>
                <a:cubicBezTo>
                  <a:pt x="1210875" y="8189"/>
                  <a:pt x="1207259" y="15721"/>
                  <a:pt x="1202896" y="22772"/>
                </a:cubicBezTo>
                <a:lnTo>
                  <a:pt x="956422" y="454561"/>
                </a:lnTo>
                <a:cubicBezTo>
                  <a:pt x="946115" y="471761"/>
                  <a:pt x="931774" y="486697"/>
                  <a:pt x="913401" y="497559"/>
                </a:cubicBezTo>
                <a:cubicBezTo>
                  <a:pt x="894131" y="508874"/>
                  <a:pt x="873069" y="513853"/>
                  <a:pt x="852006" y="513401"/>
                </a:cubicBezTo>
                <a:lnTo>
                  <a:pt x="358161" y="513401"/>
                </a:lnTo>
                <a:cubicBezTo>
                  <a:pt x="338443" y="513401"/>
                  <a:pt x="317829" y="508422"/>
                  <a:pt x="299456" y="497559"/>
                </a:cubicBezTo>
                <a:cubicBezTo>
                  <a:pt x="281082" y="486697"/>
                  <a:pt x="266294" y="471761"/>
                  <a:pt x="256435" y="454109"/>
                </a:cubicBezTo>
                <a:lnTo>
                  <a:pt x="8616" y="20509"/>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p>
        </p:txBody>
      </p:sp>
      <p:sp>
        <p:nvSpPr>
          <p:cNvPr id="67" name="TextBox 59"/>
          <p:cNvSpPr txBox="1">
            <a:spLocks noChangeArrowheads="1"/>
          </p:cNvSpPr>
          <p:nvPr/>
        </p:nvSpPr>
        <p:spPr bwMode="auto">
          <a:xfrm>
            <a:off x="4441743" y="421656"/>
            <a:ext cx="3311688" cy="1495538"/>
          </a:xfrm>
          <a:prstGeom prst="rect">
            <a:avLst/>
          </a:prstGeom>
          <a:noFill/>
          <a:ln>
            <a:noFill/>
          </a:ln>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ctr" defTabSz="913765">
              <a:lnSpc>
                <a:spcPct val="120000"/>
              </a:lnSpc>
              <a:defRPr/>
            </a:pPr>
            <a:r>
              <a:rPr lang="zh-CN" altLang="en-US" sz="4800" b="1" kern="0" dirty="0">
                <a:solidFill>
                  <a:schemeClr val="bg1"/>
                </a:solidFill>
                <a:latin typeface="微软雅黑" panose="020B0503020204020204" pitchFamily="34" charset="-122"/>
                <a:ea typeface="微软雅黑" panose="020B0503020204020204" pitchFamily="34" charset="-122"/>
              </a:rPr>
              <a:t>目录</a:t>
            </a:r>
            <a:r>
              <a:rPr lang="zh-CN" altLang="en-US" sz="4000" b="1" kern="0" dirty="0">
                <a:solidFill>
                  <a:schemeClr val="bg1"/>
                </a:solidFill>
                <a:latin typeface="微软雅黑" panose="020B0503020204020204" pitchFamily="34" charset="-122"/>
                <a:ea typeface="微软雅黑" panose="020B0503020204020204" pitchFamily="34" charset="-122"/>
              </a:rPr>
              <a:t> </a:t>
            </a:r>
            <a:endParaRPr lang="en-US" altLang="zh-CN" sz="4000" b="1" kern="0" dirty="0">
              <a:solidFill>
                <a:schemeClr val="bg1"/>
              </a:solidFill>
              <a:latin typeface="微软雅黑" panose="020B0503020204020204" pitchFamily="34" charset="-122"/>
              <a:ea typeface="微软雅黑" panose="020B0503020204020204" pitchFamily="34" charset="-122"/>
            </a:endParaRPr>
          </a:p>
          <a:p>
            <a:pPr algn="ctr" defTabSz="913765">
              <a:lnSpc>
                <a:spcPct val="120000"/>
              </a:lnSpc>
              <a:defRPr/>
            </a:pPr>
            <a:r>
              <a:rPr lang="en-US" altLang="zh-CN" sz="2800" kern="0" dirty="0">
                <a:solidFill>
                  <a:srgbClr val="2F5EB0"/>
                </a:solidFill>
                <a:latin typeface="微软雅黑" panose="020B0503020204020204" pitchFamily="34" charset="-122"/>
                <a:ea typeface="微软雅黑" panose="020B0503020204020204" pitchFamily="34" charset="-122"/>
              </a:rPr>
              <a:t>Contents</a:t>
            </a:r>
            <a:endParaRPr lang="en-US" altLang="ko-KR" sz="2800" kern="0" dirty="0">
              <a:solidFill>
                <a:srgbClr val="2F5EB0"/>
              </a:solidFill>
              <a:latin typeface="微软雅黑" panose="020B0503020204020204" pitchFamily="34" charset="-122"/>
              <a:ea typeface="微软雅黑" panose="020B0503020204020204" pitchFamily="34" charset="-122"/>
            </a:endParaRPr>
          </a:p>
        </p:txBody>
      </p:sp>
      <p:sp>
        <p:nvSpPr>
          <p:cNvPr id="69" name="Freeform 5"/>
          <p:cNvSpPr/>
          <p:nvPr/>
        </p:nvSpPr>
        <p:spPr bwMode="auto">
          <a:xfrm>
            <a:off x="872816" y="2733890"/>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solidFill>
                <a:srgbClr val="3CCCC7"/>
              </a:solidFill>
            </a:endParaRPr>
          </a:p>
        </p:txBody>
      </p:sp>
      <p:sp>
        <p:nvSpPr>
          <p:cNvPr id="70" name="文本框 9"/>
          <p:cNvSpPr txBox="1"/>
          <p:nvPr/>
        </p:nvSpPr>
        <p:spPr>
          <a:xfrm>
            <a:off x="426052" y="3951823"/>
            <a:ext cx="2102608" cy="377012"/>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可行性分析前提</a:t>
            </a:r>
            <a:endParaRPr lang="zh-CN" altLang="en-US" sz="1200" dirty="0">
              <a:solidFill>
                <a:srgbClr val="2F5EB0"/>
              </a:solidFill>
              <a:latin typeface="微软雅黑" panose="020B0503020204020204" pitchFamily="34" charset="-122"/>
              <a:ea typeface="微软雅黑" panose="020B0503020204020204" pitchFamily="34" charset="-122"/>
            </a:endParaRPr>
          </a:p>
        </p:txBody>
      </p:sp>
      <p:sp>
        <p:nvSpPr>
          <p:cNvPr id="71" name="Freeform 5"/>
          <p:cNvSpPr/>
          <p:nvPr/>
        </p:nvSpPr>
        <p:spPr bwMode="auto">
          <a:xfrm>
            <a:off x="2703384" y="2728148"/>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solidFill>
                <a:srgbClr val="3CCCC7"/>
              </a:solidFill>
            </a:endParaRPr>
          </a:p>
        </p:txBody>
      </p:sp>
      <p:sp>
        <p:nvSpPr>
          <p:cNvPr id="72" name="Freeform 5"/>
          <p:cNvSpPr/>
          <p:nvPr/>
        </p:nvSpPr>
        <p:spPr bwMode="auto">
          <a:xfrm>
            <a:off x="4513738" y="2733890"/>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p>
        </p:txBody>
      </p:sp>
      <p:sp>
        <p:nvSpPr>
          <p:cNvPr id="73" name="Freeform 5"/>
          <p:cNvSpPr/>
          <p:nvPr/>
        </p:nvSpPr>
        <p:spPr bwMode="auto">
          <a:xfrm>
            <a:off x="6348973" y="2733890"/>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solidFill>
                <a:srgbClr val="3CCCC7"/>
              </a:solidFill>
            </a:endParaRPr>
          </a:p>
        </p:txBody>
      </p:sp>
      <p:sp>
        <p:nvSpPr>
          <p:cNvPr id="74" name="Freeform 5"/>
          <p:cNvSpPr/>
          <p:nvPr/>
        </p:nvSpPr>
        <p:spPr bwMode="auto">
          <a:xfrm>
            <a:off x="8211846" y="2733890"/>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solidFill>
                <a:srgbClr val="3CCCC7"/>
              </a:solidFill>
            </a:endParaRPr>
          </a:p>
        </p:txBody>
      </p:sp>
      <p:sp>
        <p:nvSpPr>
          <p:cNvPr id="75" name="KSO_Shape"/>
          <p:cNvSpPr/>
          <p:nvPr/>
        </p:nvSpPr>
        <p:spPr bwMode="auto">
          <a:xfrm>
            <a:off x="3005972" y="3046699"/>
            <a:ext cx="599483" cy="457207"/>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7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7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7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7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7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sz="1705">
              <a:solidFill>
                <a:srgbClr val="1C666E"/>
              </a:solidFill>
              <a:ea typeface="宋体" panose="02010600030101010101" pitchFamily="2" charset="-122"/>
            </a:endParaRPr>
          </a:p>
        </p:txBody>
      </p:sp>
      <p:sp>
        <p:nvSpPr>
          <p:cNvPr id="76" name="KSO_Shape"/>
          <p:cNvSpPr/>
          <p:nvPr/>
        </p:nvSpPr>
        <p:spPr bwMode="auto">
          <a:xfrm>
            <a:off x="4806181" y="2990209"/>
            <a:ext cx="587403" cy="581530"/>
          </a:xfrm>
          <a:custGeom>
            <a:avLst/>
            <a:gdLst>
              <a:gd name="T0" fmla="*/ 615878 w 2390775"/>
              <a:gd name="T1" fmla="*/ 1467970 h 2365376"/>
              <a:gd name="T2" fmla="*/ 587250 w 2390775"/>
              <a:gd name="T3" fmla="*/ 1401697 h 2365376"/>
              <a:gd name="T4" fmla="*/ 1282649 w 2390775"/>
              <a:gd name="T5" fmla="*/ 1393474 h 2365376"/>
              <a:gd name="T6" fmla="*/ 1180915 w 2390775"/>
              <a:gd name="T7" fmla="*/ 1446870 h 2365376"/>
              <a:gd name="T8" fmla="*/ 1210073 w 2390775"/>
              <a:gd name="T9" fmla="*/ 1382167 h 2365376"/>
              <a:gd name="T10" fmla="*/ 653657 w 2390775"/>
              <a:gd name="T11" fmla="*/ 1314699 h 2365376"/>
              <a:gd name="T12" fmla="*/ 646041 w 2390775"/>
              <a:gd name="T13" fmla="*/ 1180275 h 2365376"/>
              <a:gd name="T14" fmla="*/ 589870 w 2390775"/>
              <a:gd name="T15" fmla="*/ 1105327 h 2365376"/>
              <a:gd name="T16" fmla="*/ 599516 w 2390775"/>
              <a:gd name="T17" fmla="*/ 1141280 h 2365376"/>
              <a:gd name="T18" fmla="*/ 579914 w 2390775"/>
              <a:gd name="T19" fmla="*/ 1158779 h 2365376"/>
              <a:gd name="T20" fmla="*/ 541333 w 2390775"/>
              <a:gd name="T21" fmla="*/ 1105965 h 2365376"/>
              <a:gd name="T22" fmla="*/ 1137260 w 2390775"/>
              <a:gd name="T23" fmla="*/ 1009231 h 2365376"/>
              <a:gd name="T24" fmla="*/ 1143562 w 2390775"/>
              <a:gd name="T25" fmla="*/ 1026145 h 2365376"/>
              <a:gd name="T26" fmla="*/ 1096615 w 2390775"/>
              <a:gd name="T27" fmla="*/ 1069549 h 2365376"/>
              <a:gd name="T28" fmla="*/ 1102602 w 2390775"/>
              <a:gd name="T29" fmla="*/ 1001572 h 2365376"/>
              <a:gd name="T30" fmla="*/ 972739 w 2390775"/>
              <a:gd name="T31" fmla="*/ 835988 h 2365376"/>
              <a:gd name="T32" fmla="*/ 989500 w 2390775"/>
              <a:gd name="T33" fmla="*/ 1138672 h 2365376"/>
              <a:gd name="T34" fmla="*/ 639427 w 2390775"/>
              <a:gd name="T35" fmla="*/ 1423644 h 2365376"/>
              <a:gd name="T36" fmla="*/ 599898 w 2390775"/>
              <a:gd name="T37" fmla="*/ 1003302 h 2365376"/>
              <a:gd name="T38" fmla="*/ 529694 w 2390775"/>
              <a:gd name="T39" fmla="*/ 1090596 h 2365376"/>
              <a:gd name="T40" fmla="*/ 602428 w 2390775"/>
              <a:gd name="T41" fmla="*/ 868249 h 2365376"/>
              <a:gd name="T42" fmla="*/ 861740 w 2390775"/>
              <a:gd name="T43" fmla="*/ 924231 h 2365376"/>
              <a:gd name="T44" fmla="*/ 755609 w 2390775"/>
              <a:gd name="T45" fmla="*/ 542052 h 2365376"/>
              <a:gd name="T46" fmla="*/ 929665 w 2390775"/>
              <a:gd name="T47" fmla="*/ 525915 h 2365376"/>
              <a:gd name="T48" fmla="*/ 909019 w 2390775"/>
              <a:gd name="T49" fmla="*/ 571798 h 2365376"/>
              <a:gd name="T50" fmla="*/ 936652 w 2390775"/>
              <a:gd name="T51" fmla="*/ 586353 h 2365376"/>
              <a:gd name="T52" fmla="*/ 928394 w 2390775"/>
              <a:gd name="T53" fmla="*/ 688879 h 2365376"/>
              <a:gd name="T54" fmla="*/ 840414 w 2390775"/>
              <a:gd name="T55" fmla="*/ 772101 h 2365376"/>
              <a:gd name="T56" fmla="*/ 742269 w 2390775"/>
              <a:gd name="T57" fmla="*/ 675588 h 2365376"/>
              <a:gd name="T58" fmla="*/ 738139 w 2390775"/>
              <a:gd name="T59" fmla="*/ 608504 h 2365376"/>
              <a:gd name="T60" fmla="*/ 761643 w 2390775"/>
              <a:gd name="T61" fmla="*/ 510093 h 2365376"/>
              <a:gd name="T62" fmla="*/ 617010 w 2390775"/>
              <a:gd name="T63" fmla="*/ 449064 h 2365376"/>
              <a:gd name="T64" fmla="*/ 350272 w 2390775"/>
              <a:gd name="T65" fmla="*/ 638327 h 2365376"/>
              <a:gd name="T66" fmla="*/ 215163 w 2390775"/>
              <a:gd name="T67" fmla="*/ 939947 h 2365376"/>
              <a:gd name="T68" fmla="*/ 256613 w 2390775"/>
              <a:gd name="T69" fmla="*/ 1277331 h 2365376"/>
              <a:gd name="T70" fmla="*/ 458486 w 2390775"/>
              <a:gd name="T71" fmla="*/ 1534008 h 2365376"/>
              <a:gd name="T72" fmla="*/ 767308 w 2390775"/>
              <a:gd name="T73" fmla="*/ 1655225 h 2365376"/>
              <a:gd name="T74" fmla="*/ 1101127 w 2390775"/>
              <a:gd name="T75" fmla="*/ 1596674 h 2365376"/>
              <a:gd name="T76" fmla="*/ 1347614 w 2390775"/>
              <a:gd name="T77" fmla="*/ 1383040 h 2365376"/>
              <a:gd name="T78" fmla="*/ 1453614 w 2390775"/>
              <a:gd name="T79" fmla="*/ 1066861 h 2365376"/>
              <a:gd name="T80" fmla="*/ 1378939 w 2390775"/>
              <a:gd name="T81" fmla="*/ 738024 h 2365376"/>
              <a:gd name="T82" fmla="*/ 1153652 w 2390775"/>
              <a:gd name="T83" fmla="*/ 501602 h 2365376"/>
              <a:gd name="T84" fmla="*/ 831224 w 2390775"/>
              <a:gd name="T85" fmla="*/ 411085 h 2365376"/>
              <a:gd name="T86" fmla="*/ 989432 w 2390775"/>
              <a:gd name="T87" fmla="*/ 315187 h 2365376"/>
              <a:gd name="T88" fmla="*/ 1471649 w 2390775"/>
              <a:gd name="T89" fmla="*/ 671876 h 2365376"/>
              <a:gd name="T90" fmla="*/ 1554866 w 2390775"/>
              <a:gd name="T91" fmla="*/ 1171938 h 2365376"/>
              <a:gd name="T92" fmla="*/ 1239716 w 2390775"/>
              <a:gd name="T93" fmla="*/ 1647313 h 2365376"/>
              <a:gd name="T94" fmla="*/ 646121 w 2390775"/>
              <a:gd name="T95" fmla="*/ 1748275 h 2365376"/>
              <a:gd name="T96" fmla="*/ 110112 w 2390775"/>
              <a:gd name="T97" fmla="*/ 1186813 h 2365376"/>
              <a:gd name="T98" fmla="*/ 251551 w 2390775"/>
              <a:gd name="T99" fmla="*/ 580725 h 2365376"/>
              <a:gd name="T100" fmla="*/ 1549044 w 2390775"/>
              <a:gd name="T101" fmla="*/ 160116 h 2365376"/>
              <a:gd name="T102" fmla="*/ 1461002 w 2390775"/>
              <a:gd name="T103" fmla="*/ 284475 h 2365376"/>
              <a:gd name="T104" fmla="*/ 1550307 w 2390775"/>
              <a:gd name="T105" fmla="*/ 426554 h 2365376"/>
              <a:gd name="T106" fmla="*/ 1719764 w 2390775"/>
              <a:gd name="T107" fmla="*/ 380038 h 2365376"/>
              <a:gd name="T108" fmla="*/ 1735543 w 2390775"/>
              <a:gd name="T109" fmla="*/ 232579 h 2365376"/>
              <a:gd name="T110" fmla="*/ 1705909 w 2390775"/>
              <a:gd name="T111" fmla="*/ 94508 h 2365376"/>
              <a:gd name="T112" fmla="*/ 1774050 w 2390775"/>
              <a:gd name="T113" fmla="*/ 148403 h 2365376"/>
              <a:gd name="T114" fmla="*/ 1781614 w 2390775"/>
              <a:gd name="T115" fmla="*/ 428769 h 2365376"/>
              <a:gd name="T116" fmla="*/ 1600166 w 2390775"/>
              <a:gd name="T117" fmla="*/ 516104 h 2365376"/>
              <a:gd name="T118" fmla="*/ 1452167 w 2390775"/>
              <a:gd name="T119" fmla="*/ 455349 h 2365376"/>
              <a:gd name="T120" fmla="*/ 1310478 w 2390775"/>
              <a:gd name="T121" fmla="*/ 259477 h 2365376"/>
              <a:gd name="T122" fmla="*/ 1562614 w 2390775"/>
              <a:gd name="T123" fmla="*/ 74046 h 236537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2390775" h="2365376">
                <a:moveTo>
                  <a:pt x="761351" y="1739900"/>
                </a:moveTo>
                <a:lnTo>
                  <a:pt x="791690" y="1805294"/>
                </a:lnTo>
                <a:lnTo>
                  <a:pt x="794883" y="1808051"/>
                </a:lnTo>
                <a:lnTo>
                  <a:pt x="797278" y="1811991"/>
                </a:lnTo>
                <a:lnTo>
                  <a:pt x="800871" y="1817112"/>
                </a:lnTo>
                <a:lnTo>
                  <a:pt x="803266" y="1822233"/>
                </a:lnTo>
                <a:lnTo>
                  <a:pt x="804065" y="1825384"/>
                </a:lnTo>
                <a:lnTo>
                  <a:pt x="804863" y="1828536"/>
                </a:lnTo>
                <a:lnTo>
                  <a:pt x="804863" y="1831687"/>
                </a:lnTo>
                <a:lnTo>
                  <a:pt x="804863" y="1834839"/>
                </a:lnTo>
                <a:lnTo>
                  <a:pt x="804065" y="1837990"/>
                </a:lnTo>
                <a:lnTo>
                  <a:pt x="802867" y="1841142"/>
                </a:lnTo>
                <a:lnTo>
                  <a:pt x="801670" y="1842718"/>
                </a:lnTo>
                <a:lnTo>
                  <a:pt x="799674" y="1844687"/>
                </a:lnTo>
                <a:lnTo>
                  <a:pt x="797278" y="1845475"/>
                </a:lnTo>
                <a:lnTo>
                  <a:pt x="794484" y="1845869"/>
                </a:lnTo>
                <a:lnTo>
                  <a:pt x="790891" y="1846263"/>
                </a:lnTo>
                <a:lnTo>
                  <a:pt x="787698" y="1845869"/>
                </a:lnTo>
                <a:lnTo>
                  <a:pt x="784105" y="1845475"/>
                </a:lnTo>
                <a:lnTo>
                  <a:pt x="780512" y="1844293"/>
                </a:lnTo>
                <a:lnTo>
                  <a:pt x="776520" y="1842718"/>
                </a:lnTo>
                <a:lnTo>
                  <a:pt x="772927" y="1841142"/>
                </a:lnTo>
                <a:lnTo>
                  <a:pt x="768935" y="1839172"/>
                </a:lnTo>
                <a:lnTo>
                  <a:pt x="765343" y="1836809"/>
                </a:lnTo>
                <a:lnTo>
                  <a:pt x="761750" y="1834051"/>
                </a:lnTo>
                <a:lnTo>
                  <a:pt x="758955" y="1831294"/>
                </a:lnTo>
                <a:lnTo>
                  <a:pt x="756161" y="1827748"/>
                </a:lnTo>
                <a:lnTo>
                  <a:pt x="754165" y="1824597"/>
                </a:lnTo>
                <a:lnTo>
                  <a:pt x="748975" y="1815536"/>
                </a:lnTo>
                <a:lnTo>
                  <a:pt x="745782" y="1808839"/>
                </a:lnTo>
                <a:lnTo>
                  <a:pt x="743387" y="1803718"/>
                </a:lnTo>
                <a:lnTo>
                  <a:pt x="742588" y="1799385"/>
                </a:lnTo>
                <a:lnTo>
                  <a:pt x="742588" y="1795051"/>
                </a:lnTo>
                <a:lnTo>
                  <a:pt x="743387" y="1790718"/>
                </a:lnTo>
                <a:lnTo>
                  <a:pt x="746181" y="1778112"/>
                </a:lnTo>
                <a:lnTo>
                  <a:pt x="746979" y="1774173"/>
                </a:lnTo>
                <a:lnTo>
                  <a:pt x="746979" y="1772203"/>
                </a:lnTo>
                <a:lnTo>
                  <a:pt x="746181" y="1771021"/>
                </a:lnTo>
                <a:lnTo>
                  <a:pt x="745383" y="1770627"/>
                </a:lnTo>
                <a:lnTo>
                  <a:pt x="742987" y="1770627"/>
                </a:lnTo>
                <a:lnTo>
                  <a:pt x="742189" y="1770233"/>
                </a:lnTo>
                <a:lnTo>
                  <a:pt x="741790" y="1769839"/>
                </a:lnTo>
                <a:lnTo>
                  <a:pt x="738596" y="1761961"/>
                </a:lnTo>
                <a:lnTo>
                  <a:pt x="736999" y="1758021"/>
                </a:lnTo>
                <a:lnTo>
                  <a:pt x="736600" y="1756052"/>
                </a:lnTo>
                <a:lnTo>
                  <a:pt x="736600" y="1754476"/>
                </a:lnTo>
                <a:lnTo>
                  <a:pt x="742189" y="1750536"/>
                </a:lnTo>
                <a:lnTo>
                  <a:pt x="747379" y="1747385"/>
                </a:lnTo>
                <a:lnTo>
                  <a:pt x="750971" y="1745021"/>
                </a:lnTo>
                <a:lnTo>
                  <a:pt x="754165" y="1743839"/>
                </a:lnTo>
                <a:lnTo>
                  <a:pt x="758556" y="1741870"/>
                </a:lnTo>
                <a:lnTo>
                  <a:pt x="759754" y="1741870"/>
                </a:lnTo>
                <a:lnTo>
                  <a:pt x="761351" y="1739900"/>
                </a:lnTo>
                <a:close/>
                <a:moveTo>
                  <a:pt x="1554438" y="1730375"/>
                </a:moveTo>
                <a:lnTo>
                  <a:pt x="1565575" y="1730375"/>
                </a:lnTo>
                <a:lnTo>
                  <a:pt x="1575916" y="1730375"/>
                </a:lnTo>
                <a:lnTo>
                  <a:pt x="1586258" y="1731163"/>
                </a:lnTo>
                <a:lnTo>
                  <a:pt x="1591031" y="1731951"/>
                </a:lnTo>
                <a:lnTo>
                  <a:pt x="1595008" y="1733133"/>
                </a:lnTo>
                <a:lnTo>
                  <a:pt x="1598986" y="1734314"/>
                </a:lnTo>
                <a:lnTo>
                  <a:pt x="1602168" y="1735890"/>
                </a:lnTo>
                <a:lnTo>
                  <a:pt x="1605350" y="1737860"/>
                </a:lnTo>
                <a:lnTo>
                  <a:pt x="1607339" y="1739830"/>
                </a:lnTo>
                <a:lnTo>
                  <a:pt x="1608929" y="1741799"/>
                </a:lnTo>
                <a:lnTo>
                  <a:pt x="1609725" y="1744951"/>
                </a:lnTo>
                <a:lnTo>
                  <a:pt x="1609725" y="1747708"/>
                </a:lnTo>
                <a:lnTo>
                  <a:pt x="1608929" y="1751648"/>
                </a:lnTo>
                <a:lnTo>
                  <a:pt x="1607339" y="1755193"/>
                </a:lnTo>
                <a:lnTo>
                  <a:pt x="1604554" y="1759920"/>
                </a:lnTo>
                <a:lnTo>
                  <a:pt x="1600577" y="1764648"/>
                </a:lnTo>
                <a:lnTo>
                  <a:pt x="1595804" y="1769769"/>
                </a:lnTo>
                <a:lnTo>
                  <a:pt x="1589042" y="1776072"/>
                </a:lnTo>
                <a:lnTo>
                  <a:pt x="1582678" y="1781193"/>
                </a:lnTo>
                <a:lnTo>
                  <a:pt x="1576314" y="1786314"/>
                </a:lnTo>
                <a:lnTo>
                  <a:pt x="1570348" y="1790647"/>
                </a:lnTo>
                <a:lnTo>
                  <a:pt x="1563586" y="1794193"/>
                </a:lnTo>
                <a:lnTo>
                  <a:pt x="1557222" y="1797738"/>
                </a:lnTo>
                <a:lnTo>
                  <a:pt x="1550461" y="1800496"/>
                </a:lnTo>
                <a:lnTo>
                  <a:pt x="1544097" y="1802466"/>
                </a:lnTo>
                <a:lnTo>
                  <a:pt x="1537733" y="1804829"/>
                </a:lnTo>
                <a:lnTo>
                  <a:pt x="1530971" y="1806799"/>
                </a:lnTo>
                <a:lnTo>
                  <a:pt x="1524607" y="1807981"/>
                </a:lnTo>
                <a:lnTo>
                  <a:pt x="1518243" y="1809163"/>
                </a:lnTo>
                <a:lnTo>
                  <a:pt x="1505117" y="1811132"/>
                </a:lnTo>
                <a:lnTo>
                  <a:pt x="1491992" y="1812314"/>
                </a:lnTo>
                <a:lnTo>
                  <a:pt x="1486026" y="1813102"/>
                </a:lnTo>
                <a:lnTo>
                  <a:pt x="1483241" y="1813890"/>
                </a:lnTo>
                <a:lnTo>
                  <a:pt x="1482048" y="1814678"/>
                </a:lnTo>
                <a:lnTo>
                  <a:pt x="1481253" y="1815072"/>
                </a:lnTo>
                <a:lnTo>
                  <a:pt x="1480855" y="1815859"/>
                </a:lnTo>
                <a:lnTo>
                  <a:pt x="1480855" y="1817041"/>
                </a:lnTo>
                <a:lnTo>
                  <a:pt x="1481253" y="1818617"/>
                </a:lnTo>
                <a:lnTo>
                  <a:pt x="1482048" y="1819799"/>
                </a:lnTo>
                <a:lnTo>
                  <a:pt x="1482048" y="1821375"/>
                </a:lnTo>
                <a:lnTo>
                  <a:pt x="1482048" y="1821769"/>
                </a:lnTo>
                <a:lnTo>
                  <a:pt x="1480855" y="1822556"/>
                </a:lnTo>
                <a:lnTo>
                  <a:pt x="1471309" y="1830829"/>
                </a:lnTo>
                <a:lnTo>
                  <a:pt x="1465343" y="1834375"/>
                </a:lnTo>
                <a:lnTo>
                  <a:pt x="1463354" y="1835556"/>
                </a:lnTo>
                <a:lnTo>
                  <a:pt x="1461365" y="1836738"/>
                </a:lnTo>
                <a:lnTo>
                  <a:pt x="1452615" y="1830041"/>
                </a:lnTo>
                <a:lnTo>
                  <a:pt x="1445853" y="1824132"/>
                </a:lnTo>
                <a:lnTo>
                  <a:pt x="1440285" y="1819405"/>
                </a:lnTo>
                <a:lnTo>
                  <a:pt x="1437103" y="1815072"/>
                </a:lnTo>
                <a:lnTo>
                  <a:pt x="1434716" y="1812314"/>
                </a:lnTo>
                <a:lnTo>
                  <a:pt x="1433125" y="1810344"/>
                </a:lnTo>
                <a:lnTo>
                  <a:pt x="1432330" y="1808375"/>
                </a:lnTo>
                <a:lnTo>
                  <a:pt x="1428750" y="1806799"/>
                </a:lnTo>
                <a:lnTo>
                  <a:pt x="1512675" y="1734314"/>
                </a:lnTo>
                <a:lnTo>
                  <a:pt x="1518641" y="1733527"/>
                </a:lnTo>
                <a:lnTo>
                  <a:pt x="1533755" y="1731951"/>
                </a:lnTo>
                <a:lnTo>
                  <a:pt x="1543699" y="1731163"/>
                </a:lnTo>
                <a:lnTo>
                  <a:pt x="1554438" y="1730375"/>
                </a:lnTo>
                <a:close/>
                <a:moveTo>
                  <a:pt x="588962" y="1535113"/>
                </a:moveTo>
                <a:lnTo>
                  <a:pt x="694496" y="1535113"/>
                </a:lnTo>
                <a:lnTo>
                  <a:pt x="694496" y="1557872"/>
                </a:lnTo>
                <a:lnTo>
                  <a:pt x="694894" y="1558271"/>
                </a:lnTo>
                <a:lnTo>
                  <a:pt x="696885" y="1560268"/>
                </a:lnTo>
                <a:lnTo>
                  <a:pt x="698478" y="1560667"/>
                </a:lnTo>
                <a:lnTo>
                  <a:pt x="700469" y="1561466"/>
                </a:lnTo>
                <a:lnTo>
                  <a:pt x="704053" y="1561865"/>
                </a:lnTo>
                <a:lnTo>
                  <a:pt x="707239" y="1561865"/>
                </a:lnTo>
                <a:lnTo>
                  <a:pt x="711222" y="1561865"/>
                </a:lnTo>
                <a:lnTo>
                  <a:pt x="714407" y="1561466"/>
                </a:lnTo>
                <a:lnTo>
                  <a:pt x="716797" y="1560667"/>
                </a:lnTo>
                <a:lnTo>
                  <a:pt x="718390" y="1560268"/>
                </a:lnTo>
                <a:lnTo>
                  <a:pt x="720381" y="1558271"/>
                </a:lnTo>
                <a:lnTo>
                  <a:pt x="720779" y="1557872"/>
                </a:lnTo>
                <a:lnTo>
                  <a:pt x="720779" y="1535113"/>
                </a:lnTo>
                <a:lnTo>
                  <a:pt x="820737" y="1535113"/>
                </a:lnTo>
                <a:lnTo>
                  <a:pt x="820737" y="1644117"/>
                </a:lnTo>
                <a:lnTo>
                  <a:pt x="820339" y="1648908"/>
                </a:lnTo>
                <a:lnTo>
                  <a:pt x="819144" y="1652901"/>
                </a:lnTo>
                <a:lnTo>
                  <a:pt x="816755" y="1656894"/>
                </a:lnTo>
                <a:lnTo>
                  <a:pt x="814365" y="1660088"/>
                </a:lnTo>
                <a:lnTo>
                  <a:pt x="810781" y="1663283"/>
                </a:lnTo>
                <a:lnTo>
                  <a:pt x="806799" y="1665279"/>
                </a:lnTo>
                <a:lnTo>
                  <a:pt x="802418" y="1666477"/>
                </a:lnTo>
                <a:lnTo>
                  <a:pt x="797639" y="1666876"/>
                </a:lnTo>
                <a:lnTo>
                  <a:pt x="612060" y="1666876"/>
                </a:lnTo>
                <a:lnTo>
                  <a:pt x="607281" y="1666477"/>
                </a:lnTo>
                <a:lnTo>
                  <a:pt x="602901" y="1665279"/>
                </a:lnTo>
                <a:lnTo>
                  <a:pt x="598918" y="1663283"/>
                </a:lnTo>
                <a:lnTo>
                  <a:pt x="595732" y="1660088"/>
                </a:lnTo>
                <a:lnTo>
                  <a:pt x="592546" y="1656894"/>
                </a:lnTo>
                <a:lnTo>
                  <a:pt x="590555" y="1652901"/>
                </a:lnTo>
                <a:lnTo>
                  <a:pt x="589360" y="1648908"/>
                </a:lnTo>
                <a:lnTo>
                  <a:pt x="588962" y="1644117"/>
                </a:lnTo>
                <a:lnTo>
                  <a:pt x="588962" y="1535113"/>
                </a:lnTo>
                <a:close/>
                <a:moveTo>
                  <a:pt x="612060" y="1476375"/>
                </a:moveTo>
                <a:lnTo>
                  <a:pt x="797639" y="1476375"/>
                </a:lnTo>
                <a:lnTo>
                  <a:pt x="802418" y="1476769"/>
                </a:lnTo>
                <a:lnTo>
                  <a:pt x="806799" y="1477950"/>
                </a:lnTo>
                <a:lnTo>
                  <a:pt x="810781" y="1480312"/>
                </a:lnTo>
                <a:lnTo>
                  <a:pt x="814365" y="1483068"/>
                </a:lnTo>
                <a:lnTo>
                  <a:pt x="816755" y="1486611"/>
                </a:lnTo>
                <a:lnTo>
                  <a:pt x="819144" y="1490155"/>
                </a:lnTo>
                <a:lnTo>
                  <a:pt x="820339" y="1494485"/>
                </a:lnTo>
                <a:lnTo>
                  <a:pt x="820737" y="1498816"/>
                </a:lnTo>
                <a:lnTo>
                  <a:pt x="820737" y="1525588"/>
                </a:lnTo>
                <a:lnTo>
                  <a:pt x="588962" y="1525588"/>
                </a:lnTo>
                <a:lnTo>
                  <a:pt x="588962" y="1498816"/>
                </a:lnTo>
                <a:lnTo>
                  <a:pt x="589360" y="1494485"/>
                </a:lnTo>
                <a:lnTo>
                  <a:pt x="590555" y="1490155"/>
                </a:lnTo>
                <a:lnTo>
                  <a:pt x="592546" y="1486611"/>
                </a:lnTo>
                <a:lnTo>
                  <a:pt x="595732" y="1483068"/>
                </a:lnTo>
                <a:lnTo>
                  <a:pt x="598918" y="1480312"/>
                </a:lnTo>
                <a:lnTo>
                  <a:pt x="602901" y="1477950"/>
                </a:lnTo>
                <a:lnTo>
                  <a:pt x="607281" y="1476769"/>
                </a:lnTo>
                <a:lnTo>
                  <a:pt x="612060" y="1476375"/>
                </a:lnTo>
                <a:close/>
                <a:moveTo>
                  <a:pt x="725449" y="1381125"/>
                </a:moveTo>
                <a:lnTo>
                  <a:pt x="730525" y="1381524"/>
                </a:lnTo>
                <a:lnTo>
                  <a:pt x="732087" y="1381524"/>
                </a:lnTo>
                <a:lnTo>
                  <a:pt x="734430" y="1382322"/>
                </a:lnTo>
                <a:lnTo>
                  <a:pt x="737554" y="1384317"/>
                </a:lnTo>
                <a:lnTo>
                  <a:pt x="740287" y="1386312"/>
                </a:lnTo>
                <a:lnTo>
                  <a:pt x="743411" y="1389505"/>
                </a:lnTo>
                <a:lnTo>
                  <a:pt x="746535" y="1393096"/>
                </a:lnTo>
                <a:lnTo>
                  <a:pt x="749659" y="1397486"/>
                </a:lnTo>
                <a:lnTo>
                  <a:pt x="755906" y="1407063"/>
                </a:lnTo>
                <a:lnTo>
                  <a:pt x="761373" y="1417837"/>
                </a:lnTo>
                <a:lnTo>
                  <a:pt x="766059" y="1427813"/>
                </a:lnTo>
                <a:lnTo>
                  <a:pt x="769182" y="1437390"/>
                </a:lnTo>
                <a:lnTo>
                  <a:pt x="770744" y="1441780"/>
                </a:lnTo>
                <a:lnTo>
                  <a:pt x="771525" y="1445770"/>
                </a:lnTo>
                <a:lnTo>
                  <a:pt x="771525" y="1448164"/>
                </a:lnTo>
                <a:lnTo>
                  <a:pt x="771525" y="1450159"/>
                </a:lnTo>
                <a:lnTo>
                  <a:pt x="770744" y="1451357"/>
                </a:lnTo>
                <a:lnTo>
                  <a:pt x="769182" y="1452155"/>
                </a:lnTo>
                <a:lnTo>
                  <a:pt x="768011" y="1452155"/>
                </a:lnTo>
                <a:lnTo>
                  <a:pt x="766449" y="1450958"/>
                </a:lnTo>
                <a:lnTo>
                  <a:pt x="764887" y="1449760"/>
                </a:lnTo>
                <a:lnTo>
                  <a:pt x="762544" y="1448563"/>
                </a:lnTo>
                <a:lnTo>
                  <a:pt x="759030" y="1444174"/>
                </a:lnTo>
                <a:lnTo>
                  <a:pt x="755516" y="1439784"/>
                </a:lnTo>
                <a:lnTo>
                  <a:pt x="753173" y="1434996"/>
                </a:lnTo>
                <a:lnTo>
                  <a:pt x="752392" y="1433400"/>
                </a:lnTo>
                <a:lnTo>
                  <a:pt x="752392" y="1431404"/>
                </a:lnTo>
                <a:lnTo>
                  <a:pt x="752001" y="1428611"/>
                </a:lnTo>
                <a:lnTo>
                  <a:pt x="750830" y="1426616"/>
                </a:lnTo>
                <a:lnTo>
                  <a:pt x="748878" y="1425419"/>
                </a:lnTo>
                <a:lnTo>
                  <a:pt x="746925" y="1425020"/>
                </a:lnTo>
                <a:lnTo>
                  <a:pt x="746144" y="1425419"/>
                </a:lnTo>
                <a:lnTo>
                  <a:pt x="745363" y="1425818"/>
                </a:lnTo>
                <a:lnTo>
                  <a:pt x="744582" y="1426616"/>
                </a:lnTo>
                <a:lnTo>
                  <a:pt x="743411" y="1427414"/>
                </a:lnTo>
                <a:lnTo>
                  <a:pt x="742630" y="1428611"/>
                </a:lnTo>
                <a:lnTo>
                  <a:pt x="742240" y="1430207"/>
                </a:lnTo>
                <a:lnTo>
                  <a:pt x="741849" y="1432602"/>
                </a:lnTo>
                <a:lnTo>
                  <a:pt x="741849" y="1434597"/>
                </a:lnTo>
                <a:lnTo>
                  <a:pt x="741459" y="1439385"/>
                </a:lnTo>
                <a:lnTo>
                  <a:pt x="740678" y="1443376"/>
                </a:lnTo>
                <a:lnTo>
                  <a:pt x="739897" y="1445371"/>
                </a:lnTo>
                <a:lnTo>
                  <a:pt x="739116" y="1446967"/>
                </a:lnTo>
                <a:lnTo>
                  <a:pt x="737944" y="1448164"/>
                </a:lnTo>
                <a:lnTo>
                  <a:pt x="735992" y="1449361"/>
                </a:lnTo>
                <a:lnTo>
                  <a:pt x="734430" y="1450558"/>
                </a:lnTo>
                <a:lnTo>
                  <a:pt x="732868" y="1452155"/>
                </a:lnTo>
                <a:lnTo>
                  <a:pt x="730525" y="1452953"/>
                </a:lnTo>
                <a:lnTo>
                  <a:pt x="727792" y="1453352"/>
                </a:lnTo>
                <a:lnTo>
                  <a:pt x="721935" y="1454150"/>
                </a:lnTo>
                <a:lnTo>
                  <a:pt x="715297" y="1454150"/>
                </a:lnTo>
                <a:lnTo>
                  <a:pt x="712173" y="1453751"/>
                </a:lnTo>
                <a:lnTo>
                  <a:pt x="709049" y="1452953"/>
                </a:lnTo>
                <a:lnTo>
                  <a:pt x="706706" y="1452155"/>
                </a:lnTo>
                <a:lnTo>
                  <a:pt x="703973" y="1450558"/>
                </a:lnTo>
                <a:lnTo>
                  <a:pt x="701240" y="1448962"/>
                </a:lnTo>
                <a:lnTo>
                  <a:pt x="699287" y="1447366"/>
                </a:lnTo>
                <a:lnTo>
                  <a:pt x="694992" y="1442977"/>
                </a:lnTo>
                <a:lnTo>
                  <a:pt x="691478" y="1438188"/>
                </a:lnTo>
                <a:lnTo>
                  <a:pt x="687963" y="1432602"/>
                </a:lnTo>
                <a:lnTo>
                  <a:pt x="685230" y="1427015"/>
                </a:lnTo>
                <a:lnTo>
                  <a:pt x="682497" y="1421029"/>
                </a:lnTo>
                <a:lnTo>
                  <a:pt x="680544" y="1415044"/>
                </a:lnTo>
                <a:lnTo>
                  <a:pt x="678982" y="1409058"/>
                </a:lnTo>
                <a:lnTo>
                  <a:pt x="676249" y="1399082"/>
                </a:lnTo>
                <a:lnTo>
                  <a:pt x="675078" y="1392298"/>
                </a:lnTo>
                <a:lnTo>
                  <a:pt x="674687" y="1389106"/>
                </a:lnTo>
                <a:lnTo>
                  <a:pt x="674687" y="1388707"/>
                </a:lnTo>
                <a:lnTo>
                  <a:pt x="675078" y="1388308"/>
                </a:lnTo>
                <a:lnTo>
                  <a:pt x="676249" y="1387909"/>
                </a:lnTo>
                <a:lnTo>
                  <a:pt x="679373" y="1387111"/>
                </a:lnTo>
                <a:lnTo>
                  <a:pt x="683278" y="1385913"/>
                </a:lnTo>
                <a:lnTo>
                  <a:pt x="689525" y="1384716"/>
                </a:lnTo>
                <a:lnTo>
                  <a:pt x="698897" y="1383120"/>
                </a:lnTo>
                <a:lnTo>
                  <a:pt x="715297" y="1381524"/>
                </a:lnTo>
                <a:lnTo>
                  <a:pt x="725449" y="1381125"/>
                </a:lnTo>
                <a:close/>
                <a:moveTo>
                  <a:pt x="1433588" y="1247775"/>
                </a:moveTo>
                <a:lnTo>
                  <a:pt x="1439124" y="1247775"/>
                </a:lnTo>
                <a:lnTo>
                  <a:pt x="1444264" y="1248175"/>
                </a:lnTo>
                <a:lnTo>
                  <a:pt x="1448614" y="1248976"/>
                </a:lnTo>
                <a:lnTo>
                  <a:pt x="1451382" y="1249776"/>
                </a:lnTo>
                <a:lnTo>
                  <a:pt x="1453359" y="1250977"/>
                </a:lnTo>
                <a:lnTo>
                  <a:pt x="1454150" y="1252178"/>
                </a:lnTo>
                <a:lnTo>
                  <a:pt x="1454150" y="1253779"/>
                </a:lnTo>
                <a:lnTo>
                  <a:pt x="1453359" y="1255380"/>
                </a:lnTo>
                <a:lnTo>
                  <a:pt x="1452173" y="1256981"/>
                </a:lnTo>
                <a:lnTo>
                  <a:pt x="1450196" y="1258582"/>
                </a:lnTo>
                <a:lnTo>
                  <a:pt x="1447428" y="1260183"/>
                </a:lnTo>
                <a:lnTo>
                  <a:pt x="1441892" y="1262985"/>
                </a:lnTo>
                <a:lnTo>
                  <a:pt x="1435565" y="1264986"/>
                </a:lnTo>
                <a:lnTo>
                  <a:pt x="1432402" y="1265387"/>
                </a:lnTo>
                <a:lnTo>
                  <a:pt x="1429634" y="1265787"/>
                </a:lnTo>
                <a:lnTo>
                  <a:pt x="1427261" y="1265787"/>
                </a:lnTo>
                <a:lnTo>
                  <a:pt x="1425284" y="1265387"/>
                </a:lnTo>
                <a:lnTo>
                  <a:pt x="1423703" y="1264986"/>
                </a:lnTo>
                <a:lnTo>
                  <a:pt x="1422516" y="1264586"/>
                </a:lnTo>
                <a:lnTo>
                  <a:pt x="1420539" y="1264586"/>
                </a:lnTo>
                <a:lnTo>
                  <a:pt x="1419353" y="1264986"/>
                </a:lnTo>
                <a:lnTo>
                  <a:pt x="1418562" y="1265787"/>
                </a:lnTo>
                <a:lnTo>
                  <a:pt x="1417376" y="1266588"/>
                </a:lnTo>
                <a:lnTo>
                  <a:pt x="1416980" y="1267388"/>
                </a:lnTo>
                <a:lnTo>
                  <a:pt x="1416585" y="1268589"/>
                </a:lnTo>
                <a:lnTo>
                  <a:pt x="1416190" y="1269790"/>
                </a:lnTo>
                <a:lnTo>
                  <a:pt x="1416585" y="1270990"/>
                </a:lnTo>
                <a:lnTo>
                  <a:pt x="1416585" y="1272191"/>
                </a:lnTo>
                <a:lnTo>
                  <a:pt x="1417376" y="1273392"/>
                </a:lnTo>
                <a:lnTo>
                  <a:pt x="1418562" y="1274993"/>
                </a:lnTo>
                <a:lnTo>
                  <a:pt x="1419748" y="1276194"/>
                </a:lnTo>
                <a:lnTo>
                  <a:pt x="1422121" y="1277395"/>
                </a:lnTo>
                <a:lnTo>
                  <a:pt x="1424098" y="1278596"/>
                </a:lnTo>
                <a:lnTo>
                  <a:pt x="1428843" y="1280597"/>
                </a:lnTo>
                <a:lnTo>
                  <a:pt x="1430820" y="1282198"/>
                </a:lnTo>
                <a:lnTo>
                  <a:pt x="1432402" y="1283799"/>
                </a:lnTo>
                <a:lnTo>
                  <a:pt x="1433588" y="1285000"/>
                </a:lnTo>
                <a:lnTo>
                  <a:pt x="1435170" y="1287001"/>
                </a:lnTo>
                <a:lnTo>
                  <a:pt x="1436356" y="1289003"/>
                </a:lnTo>
                <a:lnTo>
                  <a:pt x="1436751" y="1291404"/>
                </a:lnTo>
                <a:lnTo>
                  <a:pt x="1437542" y="1293406"/>
                </a:lnTo>
                <a:lnTo>
                  <a:pt x="1437542" y="1296608"/>
                </a:lnTo>
                <a:lnTo>
                  <a:pt x="1437542" y="1299009"/>
                </a:lnTo>
                <a:lnTo>
                  <a:pt x="1437147" y="1302612"/>
                </a:lnTo>
                <a:lnTo>
                  <a:pt x="1436356" y="1305414"/>
                </a:lnTo>
                <a:lnTo>
                  <a:pt x="1435170" y="1309416"/>
                </a:lnTo>
                <a:lnTo>
                  <a:pt x="1431611" y="1317422"/>
                </a:lnTo>
                <a:lnTo>
                  <a:pt x="1430029" y="1320624"/>
                </a:lnTo>
                <a:lnTo>
                  <a:pt x="1428052" y="1323826"/>
                </a:lnTo>
                <a:lnTo>
                  <a:pt x="1425680" y="1326628"/>
                </a:lnTo>
                <a:lnTo>
                  <a:pt x="1423307" y="1328629"/>
                </a:lnTo>
                <a:lnTo>
                  <a:pt x="1420539" y="1331431"/>
                </a:lnTo>
                <a:lnTo>
                  <a:pt x="1417771" y="1333032"/>
                </a:lnTo>
                <a:lnTo>
                  <a:pt x="1414608" y="1334633"/>
                </a:lnTo>
                <a:lnTo>
                  <a:pt x="1411445" y="1336635"/>
                </a:lnTo>
                <a:lnTo>
                  <a:pt x="1404722" y="1338636"/>
                </a:lnTo>
                <a:lnTo>
                  <a:pt x="1397605" y="1340237"/>
                </a:lnTo>
                <a:lnTo>
                  <a:pt x="1390487" y="1341038"/>
                </a:lnTo>
                <a:lnTo>
                  <a:pt x="1383370" y="1341438"/>
                </a:lnTo>
                <a:lnTo>
                  <a:pt x="1376252" y="1341438"/>
                </a:lnTo>
                <a:lnTo>
                  <a:pt x="1369530" y="1341038"/>
                </a:lnTo>
                <a:lnTo>
                  <a:pt x="1358063" y="1339437"/>
                </a:lnTo>
                <a:lnTo>
                  <a:pt x="1350154" y="1338236"/>
                </a:lnTo>
                <a:lnTo>
                  <a:pt x="1347386" y="1337435"/>
                </a:lnTo>
                <a:lnTo>
                  <a:pt x="1347386" y="1337835"/>
                </a:lnTo>
                <a:lnTo>
                  <a:pt x="1346991" y="1337435"/>
                </a:lnTo>
                <a:lnTo>
                  <a:pt x="1346200" y="1337035"/>
                </a:lnTo>
                <a:lnTo>
                  <a:pt x="1346200" y="1334633"/>
                </a:lnTo>
                <a:lnTo>
                  <a:pt x="1346991" y="1331831"/>
                </a:lnTo>
                <a:lnTo>
                  <a:pt x="1347782" y="1326228"/>
                </a:lnTo>
                <a:lnTo>
                  <a:pt x="1349363" y="1318623"/>
                </a:lnTo>
                <a:lnTo>
                  <a:pt x="1351736" y="1307415"/>
                </a:lnTo>
                <a:lnTo>
                  <a:pt x="1355295" y="1296608"/>
                </a:lnTo>
                <a:lnTo>
                  <a:pt x="1357667" y="1287402"/>
                </a:lnTo>
                <a:lnTo>
                  <a:pt x="1361621" y="1275794"/>
                </a:lnTo>
                <a:lnTo>
                  <a:pt x="1363994" y="1270190"/>
                </a:lnTo>
                <a:lnTo>
                  <a:pt x="1364785" y="1268589"/>
                </a:lnTo>
                <a:lnTo>
                  <a:pt x="1366762" y="1265787"/>
                </a:lnTo>
                <a:lnTo>
                  <a:pt x="1369925" y="1262985"/>
                </a:lnTo>
                <a:lnTo>
                  <a:pt x="1373484" y="1260183"/>
                </a:lnTo>
                <a:lnTo>
                  <a:pt x="1378229" y="1258182"/>
                </a:lnTo>
                <a:lnTo>
                  <a:pt x="1383765" y="1256181"/>
                </a:lnTo>
                <a:lnTo>
                  <a:pt x="1389301" y="1253779"/>
                </a:lnTo>
                <a:lnTo>
                  <a:pt x="1395628" y="1252578"/>
                </a:lnTo>
                <a:lnTo>
                  <a:pt x="1401954" y="1250977"/>
                </a:lnTo>
                <a:lnTo>
                  <a:pt x="1415399" y="1248976"/>
                </a:lnTo>
                <a:lnTo>
                  <a:pt x="1428052" y="1248175"/>
                </a:lnTo>
                <a:lnTo>
                  <a:pt x="1433588" y="1247775"/>
                </a:lnTo>
                <a:close/>
                <a:moveTo>
                  <a:pt x="1155700" y="965200"/>
                </a:moveTo>
                <a:lnTo>
                  <a:pt x="1161653" y="965597"/>
                </a:lnTo>
                <a:lnTo>
                  <a:pt x="1167209" y="966787"/>
                </a:lnTo>
                <a:lnTo>
                  <a:pt x="1172766" y="968770"/>
                </a:lnTo>
                <a:lnTo>
                  <a:pt x="1177925" y="971944"/>
                </a:lnTo>
                <a:lnTo>
                  <a:pt x="1182687" y="975514"/>
                </a:lnTo>
                <a:lnTo>
                  <a:pt x="1187450" y="980274"/>
                </a:lnTo>
                <a:lnTo>
                  <a:pt x="1192213" y="985431"/>
                </a:lnTo>
                <a:lnTo>
                  <a:pt x="1196181" y="991381"/>
                </a:lnTo>
                <a:lnTo>
                  <a:pt x="1200150" y="998125"/>
                </a:lnTo>
                <a:lnTo>
                  <a:pt x="1204119" y="1005265"/>
                </a:lnTo>
                <a:lnTo>
                  <a:pt x="1207691" y="1012802"/>
                </a:lnTo>
                <a:lnTo>
                  <a:pt x="1211659" y="1021133"/>
                </a:lnTo>
                <a:lnTo>
                  <a:pt x="1214437" y="1029860"/>
                </a:lnTo>
                <a:lnTo>
                  <a:pt x="1217613" y="1038984"/>
                </a:lnTo>
                <a:lnTo>
                  <a:pt x="1220787" y="1048504"/>
                </a:lnTo>
                <a:lnTo>
                  <a:pt x="1225947" y="1068338"/>
                </a:lnTo>
                <a:lnTo>
                  <a:pt x="1230313" y="1089363"/>
                </a:lnTo>
                <a:lnTo>
                  <a:pt x="1234678" y="1111180"/>
                </a:lnTo>
                <a:lnTo>
                  <a:pt x="1237853" y="1133792"/>
                </a:lnTo>
                <a:lnTo>
                  <a:pt x="1241028" y="1155609"/>
                </a:lnTo>
                <a:lnTo>
                  <a:pt x="1243013" y="1177824"/>
                </a:lnTo>
                <a:lnTo>
                  <a:pt x="1245394" y="1198848"/>
                </a:lnTo>
                <a:lnTo>
                  <a:pt x="1246981" y="1219476"/>
                </a:lnTo>
                <a:lnTo>
                  <a:pt x="1246187" y="1186551"/>
                </a:lnTo>
                <a:lnTo>
                  <a:pt x="1342231" y="1244467"/>
                </a:lnTo>
                <a:lnTo>
                  <a:pt x="1323181" y="1340465"/>
                </a:lnTo>
                <a:lnTo>
                  <a:pt x="1248966" y="1309524"/>
                </a:lnTo>
                <a:lnTo>
                  <a:pt x="1245394" y="1284929"/>
                </a:lnTo>
                <a:lnTo>
                  <a:pt x="1239441" y="1242087"/>
                </a:lnTo>
                <a:lnTo>
                  <a:pt x="1231106" y="1373787"/>
                </a:lnTo>
                <a:lnTo>
                  <a:pt x="1230709" y="1379737"/>
                </a:lnTo>
                <a:lnTo>
                  <a:pt x="1230313" y="1386084"/>
                </a:lnTo>
                <a:lnTo>
                  <a:pt x="1230709" y="1392431"/>
                </a:lnTo>
                <a:lnTo>
                  <a:pt x="1232297" y="1399968"/>
                </a:lnTo>
                <a:lnTo>
                  <a:pt x="1234281" y="1407902"/>
                </a:lnTo>
                <a:lnTo>
                  <a:pt x="1237059" y="1417422"/>
                </a:lnTo>
                <a:lnTo>
                  <a:pt x="1241822" y="1428133"/>
                </a:lnTo>
                <a:lnTo>
                  <a:pt x="1247775" y="1440430"/>
                </a:lnTo>
                <a:lnTo>
                  <a:pt x="1231106" y="1440430"/>
                </a:lnTo>
                <a:lnTo>
                  <a:pt x="1242219" y="1446380"/>
                </a:lnTo>
                <a:lnTo>
                  <a:pt x="1256109" y="1453124"/>
                </a:lnTo>
                <a:lnTo>
                  <a:pt x="1287066" y="1467405"/>
                </a:lnTo>
                <a:lnTo>
                  <a:pt x="1313259" y="1479305"/>
                </a:lnTo>
                <a:lnTo>
                  <a:pt x="1323975" y="1483669"/>
                </a:lnTo>
                <a:lnTo>
                  <a:pt x="1501775" y="1720491"/>
                </a:lnTo>
                <a:lnTo>
                  <a:pt x="1401763" y="1798638"/>
                </a:lnTo>
                <a:lnTo>
                  <a:pt x="1210469" y="1576494"/>
                </a:lnTo>
                <a:lnTo>
                  <a:pt x="1080294" y="1561816"/>
                </a:lnTo>
                <a:lnTo>
                  <a:pt x="1080294" y="1563800"/>
                </a:lnTo>
                <a:lnTo>
                  <a:pt x="1080294" y="1567370"/>
                </a:lnTo>
                <a:lnTo>
                  <a:pt x="1079500" y="1575700"/>
                </a:lnTo>
                <a:lnTo>
                  <a:pt x="1077516" y="1587601"/>
                </a:lnTo>
                <a:lnTo>
                  <a:pt x="1074341" y="1601088"/>
                </a:lnTo>
                <a:lnTo>
                  <a:pt x="1066403" y="1633220"/>
                </a:lnTo>
                <a:lnTo>
                  <a:pt x="1056878" y="1669318"/>
                </a:lnTo>
                <a:lnTo>
                  <a:pt x="1046956" y="1703830"/>
                </a:lnTo>
                <a:lnTo>
                  <a:pt x="1038622" y="1733582"/>
                </a:lnTo>
                <a:lnTo>
                  <a:pt x="1030288" y="1762540"/>
                </a:lnTo>
                <a:lnTo>
                  <a:pt x="802481" y="1785548"/>
                </a:lnTo>
                <a:lnTo>
                  <a:pt x="770731" y="1731201"/>
                </a:lnTo>
                <a:lnTo>
                  <a:pt x="904081" y="1706210"/>
                </a:lnTo>
                <a:lnTo>
                  <a:pt x="903685" y="1489619"/>
                </a:lnTo>
                <a:lnTo>
                  <a:pt x="871935" y="1482479"/>
                </a:lnTo>
                <a:lnTo>
                  <a:pt x="869950" y="1471768"/>
                </a:lnTo>
                <a:lnTo>
                  <a:pt x="867966" y="1461851"/>
                </a:lnTo>
                <a:lnTo>
                  <a:pt x="866378" y="1453124"/>
                </a:lnTo>
                <a:lnTo>
                  <a:pt x="864791" y="1445190"/>
                </a:lnTo>
                <a:lnTo>
                  <a:pt x="863600" y="1428926"/>
                </a:lnTo>
                <a:lnTo>
                  <a:pt x="862806" y="1413455"/>
                </a:lnTo>
                <a:lnTo>
                  <a:pt x="862013" y="1373787"/>
                </a:lnTo>
                <a:lnTo>
                  <a:pt x="860822" y="1346812"/>
                </a:lnTo>
                <a:lnTo>
                  <a:pt x="858044" y="1312697"/>
                </a:lnTo>
                <a:lnTo>
                  <a:pt x="854472" y="1175444"/>
                </a:lnTo>
                <a:lnTo>
                  <a:pt x="843756" y="1181791"/>
                </a:lnTo>
                <a:lnTo>
                  <a:pt x="818753" y="1197658"/>
                </a:lnTo>
                <a:lnTo>
                  <a:pt x="802878" y="1208369"/>
                </a:lnTo>
                <a:lnTo>
                  <a:pt x="786606" y="1219476"/>
                </a:lnTo>
                <a:lnTo>
                  <a:pt x="770731" y="1230980"/>
                </a:lnTo>
                <a:lnTo>
                  <a:pt x="756841" y="1242087"/>
                </a:lnTo>
                <a:lnTo>
                  <a:pt x="754460" y="1250021"/>
                </a:lnTo>
                <a:lnTo>
                  <a:pt x="752872" y="1258351"/>
                </a:lnTo>
                <a:lnTo>
                  <a:pt x="752078" y="1266681"/>
                </a:lnTo>
                <a:lnTo>
                  <a:pt x="751285" y="1275805"/>
                </a:lnTo>
                <a:lnTo>
                  <a:pt x="751285" y="1284532"/>
                </a:lnTo>
                <a:lnTo>
                  <a:pt x="751681" y="1292863"/>
                </a:lnTo>
                <a:lnTo>
                  <a:pt x="752078" y="1301590"/>
                </a:lnTo>
                <a:lnTo>
                  <a:pt x="752872" y="1310317"/>
                </a:lnTo>
                <a:lnTo>
                  <a:pt x="754856" y="1325788"/>
                </a:lnTo>
                <a:lnTo>
                  <a:pt x="756444" y="1339275"/>
                </a:lnTo>
                <a:lnTo>
                  <a:pt x="758031" y="1350382"/>
                </a:lnTo>
                <a:lnTo>
                  <a:pt x="758031" y="1354349"/>
                </a:lnTo>
                <a:lnTo>
                  <a:pt x="756841" y="1357523"/>
                </a:lnTo>
                <a:lnTo>
                  <a:pt x="727869" y="1355539"/>
                </a:lnTo>
                <a:lnTo>
                  <a:pt x="715566" y="1354746"/>
                </a:lnTo>
                <a:lnTo>
                  <a:pt x="709613" y="1354746"/>
                </a:lnTo>
                <a:lnTo>
                  <a:pt x="704453" y="1355143"/>
                </a:lnTo>
                <a:lnTo>
                  <a:pt x="698897" y="1355539"/>
                </a:lnTo>
                <a:lnTo>
                  <a:pt x="693341" y="1356729"/>
                </a:lnTo>
                <a:lnTo>
                  <a:pt x="687785" y="1357919"/>
                </a:lnTo>
                <a:lnTo>
                  <a:pt x="682228" y="1359903"/>
                </a:lnTo>
                <a:lnTo>
                  <a:pt x="677069" y="1361886"/>
                </a:lnTo>
                <a:lnTo>
                  <a:pt x="671116" y="1364663"/>
                </a:lnTo>
                <a:lnTo>
                  <a:pt x="664766" y="1367836"/>
                </a:lnTo>
                <a:lnTo>
                  <a:pt x="658416" y="1372200"/>
                </a:lnTo>
                <a:lnTo>
                  <a:pt x="657225" y="1367043"/>
                </a:lnTo>
                <a:lnTo>
                  <a:pt x="655241" y="1361093"/>
                </a:lnTo>
                <a:lnTo>
                  <a:pt x="654050" y="1355143"/>
                </a:lnTo>
                <a:lnTo>
                  <a:pt x="653256" y="1348399"/>
                </a:lnTo>
                <a:lnTo>
                  <a:pt x="651669" y="1333325"/>
                </a:lnTo>
                <a:lnTo>
                  <a:pt x="650875" y="1316267"/>
                </a:lnTo>
                <a:lnTo>
                  <a:pt x="650875" y="1296830"/>
                </a:lnTo>
                <a:lnTo>
                  <a:pt x="651272" y="1274615"/>
                </a:lnTo>
                <a:lnTo>
                  <a:pt x="652066" y="1251211"/>
                </a:lnTo>
                <a:lnTo>
                  <a:pt x="653653" y="1225029"/>
                </a:lnTo>
                <a:lnTo>
                  <a:pt x="660797" y="1208369"/>
                </a:lnTo>
                <a:lnTo>
                  <a:pt x="667147" y="1194881"/>
                </a:lnTo>
                <a:lnTo>
                  <a:pt x="670322" y="1188931"/>
                </a:lnTo>
                <a:lnTo>
                  <a:pt x="673497" y="1183774"/>
                </a:lnTo>
                <a:lnTo>
                  <a:pt x="680244" y="1174254"/>
                </a:lnTo>
                <a:lnTo>
                  <a:pt x="687388" y="1164733"/>
                </a:lnTo>
                <a:lnTo>
                  <a:pt x="696119" y="1155213"/>
                </a:lnTo>
                <a:lnTo>
                  <a:pt x="706438" y="1143312"/>
                </a:lnTo>
                <a:lnTo>
                  <a:pt x="718741" y="1129031"/>
                </a:lnTo>
                <a:lnTo>
                  <a:pt x="738585" y="1108007"/>
                </a:lnTo>
                <a:lnTo>
                  <a:pt x="756047" y="1088966"/>
                </a:lnTo>
                <a:lnTo>
                  <a:pt x="785416" y="1057231"/>
                </a:lnTo>
                <a:lnTo>
                  <a:pt x="797719" y="1043744"/>
                </a:lnTo>
                <a:lnTo>
                  <a:pt x="809228" y="1032240"/>
                </a:lnTo>
                <a:lnTo>
                  <a:pt x="820738" y="1021926"/>
                </a:lnTo>
                <a:lnTo>
                  <a:pt x="831056" y="1012802"/>
                </a:lnTo>
                <a:lnTo>
                  <a:pt x="836613" y="1008439"/>
                </a:lnTo>
                <a:lnTo>
                  <a:pt x="842169" y="1004869"/>
                </a:lnTo>
                <a:lnTo>
                  <a:pt x="848122" y="1000902"/>
                </a:lnTo>
                <a:lnTo>
                  <a:pt x="854075" y="997331"/>
                </a:lnTo>
                <a:lnTo>
                  <a:pt x="860028" y="994555"/>
                </a:lnTo>
                <a:lnTo>
                  <a:pt x="866378" y="991381"/>
                </a:lnTo>
                <a:lnTo>
                  <a:pt x="873125" y="988208"/>
                </a:lnTo>
                <a:lnTo>
                  <a:pt x="880269" y="985828"/>
                </a:lnTo>
                <a:lnTo>
                  <a:pt x="895350" y="980274"/>
                </a:lnTo>
                <a:lnTo>
                  <a:pt x="912416" y="975117"/>
                </a:lnTo>
                <a:lnTo>
                  <a:pt x="932260" y="970753"/>
                </a:lnTo>
                <a:lnTo>
                  <a:pt x="954881" y="965597"/>
                </a:lnTo>
                <a:lnTo>
                  <a:pt x="963613" y="965993"/>
                </a:lnTo>
                <a:lnTo>
                  <a:pt x="979488" y="966787"/>
                </a:lnTo>
                <a:lnTo>
                  <a:pt x="1004491" y="968373"/>
                </a:lnTo>
                <a:lnTo>
                  <a:pt x="1089819" y="1240103"/>
                </a:lnTo>
                <a:lnTo>
                  <a:pt x="1081484" y="1159179"/>
                </a:lnTo>
                <a:lnTo>
                  <a:pt x="1077516" y="1013199"/>
                </a:lnTo>
                <a:lnTo>
                  <a:pt x="1071959" y="999315"/>
                </a:lnTo>
                <a:lnTo>
                  <a:pt x="1083072" y="980671"/>
                </a:lnTo>
                <a:lnTo>
                  <a:pt x="1107281" y="980671"/>
                </a:lnTo>
                <a:lnTo>
                  <a:pt x="1117600" y="999315"/>
                </a:lnTo>
                <a:lnTo>
                  <a:pt x="1112837" y="1015579"/>
                </a:lnTo>
                <a:lnTo>
                  <a:pt x="1142206" y="1228203"/>
                </a:lnTo>
                <a:lnTo>
                  <a:pt x="1137841" y="971944"/>
                </a:lnTo>
                <a:lnTo>
                  <a:pt x="1146572" y="967580"/>
                </a:lnTo>
                <a:lnTo>
                  <a:pt x="1148953" y="966390"/>
                </a:lnTo>
                <a:lnTo>
                  <a:pt x="1149350" y="965597"/>
                </a:lnTo>
                <a:lnTo>
                  <a:pt x="1155700" y="965200"/>
                </a:lnTo>
                <a:close/>
                <a:moveTo>
                  <a:pt x="931148" y="736601"/>
                </a:moveTo>
                <a:lnTo>
                  <a:pt x="929554" y="751285"/>
                </a:lnTo>
                <a:lnTo>
                  <a:pt x="928757" y="762794"/>
                </a:lnTo>
                <a:lnTo>
                  <a:pt x="929155" y="762794"/>
                </a:lnTo>
                <a:lnTo>
                  <a:pt x="929554" y="751285"/>
                </a:lnTo>
                <a:lnTo>
                  <a:pt x="930351" y="746126"/>
                </a:lnTo>
                <a:lnTo>
                  <a:pt x="931148" y="741363"/>
                </a:lnTo>
                <a:lnTo>
                  <a:pt x="931148" y="736601"/>
                </a:lnTo>
                <a:close/>
                <a:moveTo>
                  <a:pt x="949086" y="679054"/>
                </a:moveTo>
                <a:lnTo>
                  <a:pt x="948289" y="679847"/>
                </a:lnTo>
                <a:lnTo>
                  <a:pt x="945499" y="681435"/>
                </a:lnTo>
                <a:lnTo>
                  <a:pt x="943904" y="683419"/>
                </a:lnTo>
                <a:lnTo>
                  <a:pt x="941911" y="686991"/>
                </a:lnTo>
                <a:lnTo>
                  <a:pt x="945897" y="682625"/>
                </a:lnTo>
                <a:lnTo>
                  <a:pt x="948289" y="681038"/>
                </a:lnTo>
                <a:lnTo>
                  <a:pt x="950282" y="679054"/>
                </a:lnTo>
                <a:lnTo>
                  <a:pt x="949086" y="679054"/>
                </a:lnTo>
                <a:close/>
                <a:moveTo>
                  <a:pt x="1038375" y="620713"/>
                </a:moveTo>
                <a:lnTo>
                  <a:pt x="1049138" y="620713"/>
                </a:lnTo>
                <a:lnTo>
                  <a:pt x="1059502" y="621110"/>
                </a:lnTo>
                <a:lnTo>
                  <a:pt x="1069866" y="622300"/>
                </a:lnTo>
                <a:lnTo>
                  <a:pt x="1079432" y="623491"/>
                </a:lnTo>
                <a:lnTo>
                  <a:pt x="1088999" y="625872"/>
                </a:lnTo>
                <a:lnTo>
                  <a:pt x="1098167" y="627857"/>
                </a:lnTo>
                <a:lnTo>
                  <a:pt x="1106937" y="630238"/>
                </a:lnTo>
                <a:lnTo>
                  <a:pt x="1115307" y="633413"/>
                </a:lnTo>
                <a:lnTo>
                  <a:pt x="1123678" y="636191"/>
                </a:lnTo>
                <a:lnTo>
                  <a:pt x="1130853" y="639763"/>
                </a:lnTo>
                <a:lnTo>
                  <a:pt x="1138028" y="642938"/>
                </a:lnTo>
                <a:lnTo>
                  <a:pt x="1144805" y="646510"/>
                </a:lnTo>
                <a:lnTo>
                  <a:pt x="1156365" y="652860"/>
                </a:lnTo>
                <a:lnTo>
                  <a:pt x="1166729" y="659607"/>
                </a:lnTo>
                <a:lnTo>
                  <a:pt x="1174701" y="664766"/>
                </a:lnTo>
                <a:lnTo>
                  <a:pt x="1180680" y="669529"/>
                </a:lnTo>
                <a:lnTo>
                  <a:pt x="1185862" y="673497"/>
                </a:lnTo>
                <a:lnTo>
                  <a:pt x="1185862" y="676275"/>
                </a:lnTo>
                <a:lnTo>
                  <a:pt x="1185862" y="684213"/>
                </a:lnTo>
                <a:lnTo>
                  <a:pt x="1185065" y="688975"/>
                </a:lnTo>
                <a:lnTo>
                  <a:pt x="1183869" y="694532"/>
                </a:lnTo>
                <a:lnTo>
                  <a:pt x="1182274" y="700088"/>
                </a:lnTo>
                <a:lnTo>
                  <a:pt x="1180281" y="704850"/>
                </a:lnTo>
                <a:lnTo>
                  <a:pt x="1179086" y="707629"/>
                </a:lnTo>
                <a:lnTo>
                  <a:pt x="1177093" y="710010"/>
                </a:lnTo>
                <a:lnTo>
                  <a:pt x="1175498" y="711994"/>
                </a:lnTo>
                <a:lnTo>
                  <a:pt x="1173505" y="713979"/>
                </a:lnTo>
                <a:lnTo>
                  <a:pt x="1170715" y="715963"/>
                </a:lnTo>
                <a:lnTo>
                  <a:pt x="1168323" y="717154"/>
                </a:lnTo>
                <a:lnTo>
                  <a:pt x="1165533" y="718344"/>
                </a:lnTo>
                <a:lnTo>
                  <a:pt x="1161945" y="719138"/>
                </a:lnTo>
                <a:lnTo>
                  <a:pt x="1158756" y="719535"/>
                </a:lnTo>
                <a:lnTo>
                  <a:pt x="1154770" y="719535"/>
                </a:lnTo>
                <a:lnTo>
                  <a:pt x="1150784" y="719138"/>
                </a:lnTo>
                <a:lnTo>
                  <a:pt x="1146001" y="718344"/>
                </a:lnTo>
                <a:lnTo>
                  <a:pt x="1140819" y="717154"/>
                </a:lnTo>
                <a:lnTo>
                  <a:pt x="1135238" y="715566"/>
                </a:lnTo>
                <a:lnTo>
                  <a:pt x="1129259" y="712788"/>
                </a:lnTo>
                <a:lnTo>
                  <a:pt x="1123678" y="710010"/>
                </a:lnTo>
                <a:lnTo>
                  <a:pt x="1120091" y="708819"/>
                </a:lnTo>
                <a:lnTo>
                  <a:pt x="1114112" y="707629"/>
                </a:lnTo>
                <a:lnTo>
                  <a:pt x="1098964" y="704850"/>
                </a:lnTo>
                <a:lnTo>
                  <a:pt x="1083418" y="702072"/>
                </a:lnTo>
                <a:lnTo>
                  <a:pt x="1077439" y="700882"/>
                </a:lnTo>
                <a:lnTo>
                  <a:pt x="1073852" y="700088"/>
                </a:lnTo>
                <a:lnTo>
                  <a:pt x="1104545" y="714772"/>
                </a:lnTo>
                <a:lnTo>
                  <a:pt x="1118895" y="721122"/>
                </a:lnTo>
                <a:lnTo>
                  <a:pt x="1125671" y="723504"/>
                </a:lnTo>
                <a:lnTo>
                  <a:pt x="1132448" y="725885"/>
                </a:lnTo>
                <a:lnTo>
                  <a:pt x="1138826" y="728266"/>
                </a:lnTo>
                <a:lnTo>
                  <a:pt x="1144805" y="729457"/>
                </a:lnTo>
                <a:lnTo>
                  <a:pt x="1150784" y="730647"/>
                </a:lnTo>
                <a:lnTo>
                  <a:pt x="1155966" y="731044"/>
                </a:lnTo>
                <a:lnTo>
                  <a:pt x="1161148" y="730647"/>
                </a:lnTo>
                <a:lnTo>
                  <a:pt x="1165931" y="729457"/>
                </a:lnTo>
                <a:lnTo>
                  <a:pt x="1170316" y="727869"/>
                </a:lnTo>
                <a:lnTo>
                  <a:pt x="1174302" y="725091"/>
                </a:lnTo>
                <a:lnTo>
                  <a:pt x="1175498" y="735410"/>
                </a:lnTo>
                <a:lnTo>
                  <a:pt x="1175897" y="744935"/>
                </a:lnTo>
                <a:lnTo>
                  <a:pt x="1175498" y="753666"/>
                </a:lnTo>
                <a:lnTo>
                  <a:pt x="1175099" y="762397"/>
                </a:lnTo>
                <a:lnTo>
                  <a:pt x="1176694" y="761207"/>
                </a:lnTo>
                <a:lnTo>
                  <a:pt x="1177491" y="760413"/>
                </a:lnTo>
                <a:lnTo>
                  <a:pt x="1178687" y="760016"/>
                </a:lnTo>
                <a:lnTo>
                  <a:pt x="1179086" y="760413"/>
                </a:lnTo>
                <a:lnTo>
                  <a:pt x="1179484" y="761207"/>
                </a:lnTo>
                <a:lnTo>
                  <a:pt x="1179883" y="763985"/>
                </a:lnTo>
                <a:lnTo>
                  <a:pt x="1180281" y="767954"/>
                </a:lnTo>
                <a:lnTo>
                  <a:pt x="1180281" y="773113"/>
                </a:lnTo>
                <a:lnTo>
                  <a:pt x="1179086" y="785813"/>
                </a:lnTo>
                <a:lnTo>
                  <a:pt x="1177491" y="800498"/>
                </a:lnTo>
                <a:lnTo>
                  <a:pt x="1175498" y="814388"/>
                </a:lnTo>
                <a:lnTo>
                  <a:pt x="1173505" y="826294"/>
                </a:lnTo>
                <a:lnTo>
                  <a:pt x="1171911" y="833438"/>
                </a:lnTo>
                <a:lnTo>
                  <a:pt x="1170715" y="834629"/>
                </a:lnTo>
                <a:lnTo>
                  <a:pt x="1170316" y="834232"/>
                </a:lnTo>
                <a:lnTo>
                  <a:pt x="1169519" y="842169"/>
                </a:lnTo>
                <a:lnTo>
                  <a:pt x="1168323" y="849710"/>
                </a:lnTo>
                <a:lnTo>
                  <a:pt x="1166729" y="856854"/>
                </a:lnTo>
                <a:lnTo>
                  <a:pt x="1165134" y="863998"/>
                </a:lnTo>
                <a:lnTo>
                  <a:pt x="1162742" y="870744"/>
                </a:lnTo>
                <a:lnTo>
                  <a:pt x="1160351" y="877491"/>
                </a:lnTo>
                <a:lnTo>
                  <a:pt x="1157959" y="883841"/>
                </a:lnTo>
                <a:lnTo>
                  <a:pt x="1154770" y="890191"/>
                </a:lnTo>
                <a:lnTo>
                  <a:pt x="1151980" y="896541"/>
                </a:lnTo>
                <a:lnTo>
                  <a:pt x="1148791" y="902098"/>
                </a:lnTo>
                <a:lnTo>
                  <a:pt x="1145602" y="907654"/>
                </a:lnTo>
                <a:lnTo>
                  <a:pt x="1141616" y="913210"/>
                </a:lnTo>
                <a:lnTo>
                  <a:pt x="1138028" y="918370"/>
                </a:lnTo>
                <a:lnTo>
                  <a:pt x="1134042" y="923529"/>
                </a:lnTo>
                <a:lnTo>
                  <a:pt x="1126070" y="932260"/>
                </a:lnTo>
                <a:lnTo>
                  <a:pt x="1117699" y="940595"/>
                </a:lnTo>
                <a:lnTo>
                  <a:pt x="1108531" y="947738"/>
                </a:lnTo>
                <a:lnTo>
                  <a:pt x="1099762" y="954088"/>
                </a:lnTo>
                <a:lnTo>
                  <a:pt x="1090593" y="959248"/>
                </a:lnTo>
                <a:lnTo>
                  <a:pt x="1081027" y="963216"/>
                </a:lnTo>
                <a:lnTo>
                  <a:pt x="1077041" y="964804"/>
                </a:lnTo>
                <a:lnTo>
                  <a:pt x="1072257" y="966391"/>
                </a:lnTo>
                <a:lnTo>
                  <a:pt x="1067474" y="967185"/>
                </a:lnTo>
                <a:lnTo>
                  <a:pt x="1063488" y="967979"/>
                </a:lnTo>
                <a:lnTo>
                  <a:pt x="1059103" y="968376"/>
                </a:lnTo>
                <a:lnTo>
                  <a:pt x="1054719" y="968376"/>
                </a:lnTo>
                <a:lnTo>
                  <a:pt x="1051530" y="968376"/>
                </a:lnTo>
                <a:lnTo>
                  <a:pt x="1047543" y="967979"/>
                </a:lnTo>
                <a:lnTo>
                  <a:pt x="1043956" y="967185"/>
                </a:lnTo>
                <a:lnTo>
                  <a:pt x="1039970" y="965995"/>
                </a:lnTo>
                <a:lnTo>
                  <a:pt x="1031998" y="962820"/>
                </a:lnTo>
                <a:lnTo>
                  <a:pt x="1023627" y="958851"/>
                </a:lnTo>
                <a:lnTo>
                  <a:pt x="1014857" y="953295"/>
                </a:lnTo>
                <a:lnTo>
                  <a:pt x="1006088" y="947341"/>
                </a:lnTo>
                <a:lnTo>
                  <a:pt x="997318" y="939801"/>
                </a:lnTo>
                <a:lnTo>
                  <a:pt x="988549" y="931863"/>
                </a:lnTo>
                <a:lnTo>
                  <a:pt x="979779" y="922338"/>
                </a:lnTo>
                <a:lnTo>
                  <a:pt x="971807" y="912813"/>
                </a:lnTo>
                <a:lnTo>
                  <a:pt x="963835" y="902098"/>
                </a:lnTo>
                <a:lnTo>
                  <a:pt x="956660" y="890985"/>
                </a:lnTo>
                <a:lnTo>
                  <a:pt x="949883" y="878682"/>
                </a:lnTo>
                <a:lnTo>
                  <a:pt x="943904" y="865982"/>
                </a:lnTo>
                <a:lnTo>
                  <a:pt x="941512" y="859632"/>
                </a:lnTo>
                <a:lnTo>
                  <a:pt x="938722" y="852885"/>
                </a:lnTo>
                <a:lnTo>
                  <a:pt x="936729" y="846138"/>
                </a:lnTo>
                <a:lnTo>
                  <a:pt x="934736" y="839391"/>
                </a:lnTo>
                <a:lnTo>
                  <a:pt x="933540" y="843757"/>
                </a:lnTo>
                <a:lnTo>
                  <a:pt x="931547" y="847329"/>
                </a:lnTo>
                <a:lnTo>
                  <a:pt x="929554" y="849710"/>
                </a:lnTo>
                <a:lnTo>
                  <a:pt x="928757" y="850107"/>
                </a:lnTo>
                <a:lnTo>
                  <a:pt x="927960" y="850504"/>
                </a:lnTo>
                <a:lnTo>
                  <a:pt x="926764" y="850107"/>
                </a:lnTo>
                <a:lnTo>
                  <a:pt x="925568" y="849710"/>
                </a:lnTo>
                <a:lnTo>
                  <a:pt x="924372" y="848123"/>
                </a:lnTo>
                <a:lnTo>
                  <a:pt x="923575" y="846535"/>
                </a:lnTo>
                <a:lnTo>
                  <a:pt x="921582" y="842963"/>
                </a:lnTo>
                <a:lnTo>
                  <a:pt x="920386" y="837407"/>
                </a:lnTo>
                <a:lnTo>
                  <a:pt x="918791" y="831057"/>
                </a:lnTo>
                <a:lnTo>
                  <a:pt x="917596" y="823516"/>
                </a:lnTo>
                <a:lnTo>
                  <a:pt x="917197" y="815182"/>
                </a:lnTo>
                <a:lnTo>
                  <a:pt x="916798" y="806054"/>
                </a:lnTo>
                <a:lnTo>
                  <a:pt x="917197" y="798116"/>
                </a:lnTo>
                <a:lnTo>
                  <a:pt x="917596" y="790576"/>
                </a:lnTo>
                <a:lnTo>
                  <a:pt x="918393" y="783829"/>
                </a:lnTo>
                <a:lnTo>
                  <a:pt x="919987" y="777479"/>
                </a:lnTo>
                <a:lnTo>
                  <a:pt x="921183" y="772319"/>
                </a:lnTo>
                <a:lnTo>
                  <a:pt x="922379" y="767954"/>
                </a:lnTo>
                <a:lnTo>
                  <a:pt x="924372" y="764779"/>
                </a:lnTo>
                <a:lnTo>
                  <a:pt x="925169" y="763588"/>
                </a:lnTo>
                <a:lnTo>
                  <a:pt x="926365" y="763191"/>
                </a:lnTo>
                <a:lnTo>
                  <a:pt x="923176" y="759619"/>
                </a:lnTo>
                <a:lnTo>
                  <a:pt x="920785" y="756444"/>
                </a:lnTo>
                <a:lnTo>
                  <a:pt x="918393" y="752476"/>
                </a:lnTo>
                <a:lnTo>
                  <a:pt x="916798" y="748507"/>
                </a:lnTo>
                <a:lnTo>
                  <a:pt x="915204" y="744538"/>
                </a:lnTo>
                <a:lnTo>
                  <a:pt x="914407" y="739776"/>
                </a:lnTo>
                <a:lnTo>
                  <a:pt x="913609" y="735807"/>
                </a:lnTo>
                <a:lnTo>
                  <a:pt x="913211" y="731044"/>
                </a:lnTo>
                <a:lnTo>
                  <a:pt x="912812" y="727076"/>
                </a:lnTo>
                <a:lnTo>
                  <a:pt x="912812" y="721916"/>
                </a:lnTo>
                <a:lnTo>
                  <a:pt x="913609" y="712391"/>
                </a:lnTo>
                <a:lnTo>
                  <a:pt x="915204" y="703263"/>
                </a:lnTo>
                <a:lnTo>
                  <a:pt x="917197" y="694135"/>
                </a:lnTo>
                <a:lnTo>
                  <a:pt x="920386" y="685007"/>
                </a:lnTo>
                <a:lnTo>
                  <a:pt x="923575" y="676672"/>
                </a:lnTo>
                <a:lnTo>
                  <a:pt x="927162" y="668735"/>
                </a:lnTo>
                <a:lnTo>
                  <a:pt x="930750" y="661988"/>
                </a:lnTo>
                <a:lnTo>
                  <a:pt x="934337" y="656035"/>
                </a:lnTo>
                <a:lnTo>
                  <a:pt x="937526" y="651272"/>
                </a:lnTo>
                <a:lnTo>
                  <a:pt x="940715" y="647700"/>
                </a:lnTo>
                <a:lnTo>
                  <a:pt x="943107" y="646113"/>
                </a:lnTo>
                <a:lnTo>
                  <a:pt x="955862" y="639763"/>
                </a:lnTo>
                <a:lnTo>
                  <a:pt x="968219" y="634604"/>
                </a:lnTo>
                <a:lnTo>
                  <a:pt x="980178" y="630238"/>
                </a:lnTo>
                <a:lnTo>
                  <a:pt x="992535" y="627063"/>
                </a:lnTo>
                <a:lnTo>
                  <a:pt x="1004493" y="624285"/>
                </a:lnTo>
                <a:lnTo>
                  <a:pt x="1016053" y="622300"/>
                </a:lnTo>
                <a:lnTo>
                  <a:pt x="1027214" y="621110"/>
                </a:lnTo>
                <a:lnTo>
                  <a:pt x="1038375" y="620713"/>
                </a:lnTo>
                <a:close/>
                <a:moveTo>
                  <a:pt x="1043186" y="515586"/>
                </a:moveTo>
                <a:lnTo>
                  <a:pt x="1022934" y="515983"/>
                </a:lnTo>
                <a:lnTo>
                  <a:pt x="1002682" y="516777"/>
                </a:lnTo>
                <a:lnTo>
                  <a:pt x="982827" y="518364"/>
                </a:lnTo>
                <a:lnTo>
                  <a:pt x="962972" y="519952"/>
                </a:lnTo>
                <a:lnTo>
                  <a:pt x="943514" y="521937"/>
                </a:lnTo>
                <a:lnTo>
                  <a:pt x="924056" y="525113"/>
                </a:lnTo>
                <a:lnTo>
                  <a:pt x="904598" y="527891"/>
                </a:lnTo>
                <a:lnTo>
                  <a:pt x="885140" y="531861"/>
                </a:lnTo>
                <a:lnTo>
                  <a:pt x="866476" y="535830"/>
                </a:lnTo>
                <a:lnTo>
                  <a:pt x="847812" y="540594"/>
                </a:lnTo>
                <a:lnTo>
                  <a:pt x="829148" y="545754"/>
                </a:lnTo>
                <a:lnTo>
                  <a:pt x="810485" y="550914"/>
                </a:lnTo>
                <a:lnTo>
                  <a:pt x="792218" y="556869"/>
                </a:lnTo>
                <a:lnTo>
                  <a:pt x="774348" y="563220"/>
                </a:lnTo>
                <a:lnTo>
                  <a:pt x="756082" y="569968"/>
                </a:lnTo>
                <a:lnTo>
                  <a:pt x="738609" y="577113"/>
                </a:lnTo>
                <a:lnTo>
                  <a:pt x="721137" y="585449"/>
                </a:lnTo>
                <a:lnTo>
                  <a:pt x="704061" y="593388"/>
                </a:lnTo>
                <a:lnTo>
                  <a:pt x="686986" y="601724"/>
                </a:lnTo>
                <a:lnTo>
                  <a:pt x="670308" y="610457"/>
                </a:lnTo>
                <a:lnTo>
                  <a:pt x="653630" y="619587"/>
                </a:lnTo>
                <a:lnTo>
                  <a:pt x="637745" y="629114"/>
                </a:lnTo>
                <a:lnTo>
                  <a:pt x="621861" y="639037"/>
                </a:lnTo>
                <a:lnTo>
                  <a:pt x="605977" y="649755"/>
                </a:lnTo>
                <a:lnTo>
                  <a:pt x="590490" y="660473"/>
                </a:lnTo>
                <a:lnTo>
                  <a:pt x="575400" y="671190"/>
                </a:lnTo>
                <a:lnTo>
                  <a:pt x="559913" y="682702"/>
                </a:lnTo>
                <a:lnTo>
                  <a:pt x="545617" y="694610"/>
                </a:lnTo>
                <a:lnTo>
                  <a:pt x="531322" y="706519"/>
                </a:lnTo>
                <a:lnTo>
                  <a:pt x="517026" y="719221"/>
                </a:lnTo>
                <a:lnTo>
                  <a:pt x="503525" y="731924"/>
                </a:lnTo>
                <a:lnTo>
                  <a:pt x="490023" y="745023"/>
                </a:lnTo>
                <a:lnTo>
                  <a:pt x="476919" y="758520"/>
                </a:lnTo>
                <a:lnTo>
                  <a:pt x="464212" y="772413"/>
                </a:lnTo>
                <a:lnTo>
                  <a:pt x="451504" y="786306"/>
                </a:lnTo>
                <a:lnTo>
                  <a:pt x="439591" y="800596"/>
                </a:lnTo>
                <a:lnTo>
                  <a:pt x="427678" y="815680"/>
                </a:lnTo>
                <a:lnTo>
                  <a:pt x="416162" y="830368"/>
                </a:lnTo>
                <a:lnTo>
                  <a:pt x="405441" y="845452"/>
                </a:lnTo>
                <a:lnTo>
                  <a:pt x="394322" y="860933"/>
                </a:lnTo>
                <a:lnTo>
                  <a:pt x="383997" y="876811"/>
                </a:lnTo>
                <a:lnTo>
                  <a:pt x="374070" y="892689"/>
                </a:lnTo>
                <a:lnTo>
                  <a:pt x="364539" y="908964"/>
                </a:lnTo>
                <a:lnTo>
                  <a:pt x="355009" y="925636"/>
                </a:lnTo>
                <a:lnTo>
                  <a:pt x="346272" y="941911"/>
                </a:lnTo>
                <a:lnTo>
                  <a:pt x="337933" y="959377"/>
                </a:lnTo>
                <a:lnTo>
                  <a:pt x="329594" y="976048"/>
                </a:lnTo>
                <a:lnTo>
                  <a:pt x="322049" y="993911"/>
                </a:lnTo>
                <a:lnTo>
                  <a:pt x="314901" y="1011377"/>
                </a:lnTo>
                <a:lnTo>
                  <a:pt x="308151" y="1029240"/>
                </a:lnTo>
                <a:lnTo>
                  <a:pt x="301797" y="1047500"/>
                </a:lnTo>
                <a:lnTo>
                  <a:pt x="295840" y="1065362"/>
                </a:lnTo>
                <a:lnTo>
                  <a:pt x="290678" y="1084019"/>
                </a:lnTo>
                <a:lnTo>
                  <a:pt x="285516" y="1102676"/>
                </a:lnTo>
                <a:lnTo>
                  <a:pt x="280751" y="1121729"/>
                </a:lnTo>
                <a:lnTo>
                  <a:pt x="276780" y="1140783"/>
                </a:lnTo>
                <a:lnTo>
                  <a:pt x="272809" y="1159440"/>
                </a:lnTo>
                <a:lnTo>
                  <a:pt x="270029" y="1178890"/>
                </a:lnTo>
                <a:lnTo>
                  <a:pt x="266852" y="1198341"/>
                </a:lnTo>
                <a:lnTo>
                  <a:pt x="264867" y="1218188"/>
                </a:lnTo>
                <a:lnTo>
                  <a:pt x="263278" y="1237639"/>
                </a:lnTo>
                <a:lnTo>
                  <a:pt x="261690" y="1257883"/>
                </a:lnTo>
                <a:lnTo>
                  <a:pt x="260896" y="1277731"/>
                </a:lnTo>
                <a:lnTo>
                  <a:pt x="260498" y="1297975"/>
                </a:lnTo>
                <a:lnTo>
                  <a:pt x="260896" y="1318220"/>
                </a:lnTo>
                <a:lnTo>
                  <a:pt x="261690" y="1338067"/>
                </a:lnTo>
                <a:lnTo>
                  <a:pt x="263278" y="1357915"/>
                </a:lnTo>
                <a:lnTo>
                  <a:pt x="264867" y="1377763"/>
                </a:lnTo>
                <a:lnTo>
                  <a:pt x="266852" y="1397213"/>
                </a:lnTo>
                <a:lnTo>
                  <a:pt x="270029" y="1416664"/>
                </a:lnTo>
                <a:lnTo>
                  <a:pt x="272809" y="1436114"/>
                </a:lnTo>
                <a:lnTo>
                  <a:pt x="276780" y="1455168"/>
                </a:lnTo>
                <a:lnTo>
                  <a:pt x="280751" y="1474222"/>
                </a:lnTo>
                <a:lnTo>
                  <a:pt x="285516" y="1493275"/>
                </a:lnTo>
                <a:lnTo>
                  <a:pt x="290678" y="1511535"/>
                </a:lnTo>
                <a:lnTo>
                  <a:pt x="295840" y="1530192"/>
                </a:lnTo>
                <a:lnTo>
                  <a:pt x="301797" y="1548452"/>
                </a:lnTo>
                <a:lnTo>
                  <a:pt x="308151" y="1566314"/>
                </a:lnTo>
                <a:lnTo>
                  <a:pt x="314901" y="1584177"/>
                </a:lnTo>
                <a:lnTo>
                  <a:pt x="322049" y="1602040"/>
                </a:lnTo>
                <a:lnTo>
                  <a:pt x="329594" y="1619109"/>
                </a:lnTo>
                <a:lnTo>
                  <a:pt x="337933" y="1636575"/>
                </a:lnTo>
                <a:lnTo>
                  <a:pt x="346272" y="1653247"/>
                </a:lnTo>
                <a:lnTo>
                  <a:pt x="355009" y="1670316"/>
                </a:lnTo>
                <a:lnTo>
                  <a:pt x="364539" y="1686591"/>
                </a:lnTo>
                <a:lnTo>
                  <a:pt x="374070" y="1703262"/>
                </a:lnTo>
                <a:lnTo>
                  <a:pt x="383997" y="1719140"/>
                </a:lnTo>
                <a:lnTo>
                  <a:pt x="394322" y="1734622"/>
                </a:lnTo>
                <a:lnTo>
                  <a:pt x="405441" y="1750500"/>
                </a:lnTo>
                <a:lnTo>
                  <a:pt x="416162" y="1765584"/>
                </a:lnTo>
                <a:lnTo>
                  <a:pt x="427678" y="1780271"/>
                </a:lnTo>
                <a:lnTo>
                  <a:pt x="439591" y="1794958"/>
                </a:lnTo>
                <a:lnTo>
                  <a:pt x="451504" y="1809248"/>
                </a:lnTo>
                <a:lnTo>
                  <a:pt x="464212" y="1823142"/>
                </a:lnTo>
                <a:lnTo>
                  <a:pt x="476919" y="1837035"/>
                </a:lnTo>
                <a:lnTo>
                  <a:pt x="490023" y="1850531"/>
                </a:lnTo>
                <a:lnTo>
                  <a:pt x="503525" y="1863631"/>
                </a:lnTo>
                <a:lnTo>
                  <a:pt x="517026" y="1876333"/>
                </a:lnTo>
                <a:lnTo>
                  <a:pt x="531322" y="1889035"/>
                </a:lnTo>
                <a:lnTo>
                  <a:pt x="545617" y="1900944"/>
                </a:lnTo>
                <a:lnTo>
                  <a:pt x="559913" y="1912852"/>
                </a:lnTo>
                <a:lnTo>
                  <a:pt x="575400" y="1923967"/>
                </a:lnTo>
                <a:lnTo>
                  <a:pt x="590490" y="1935479"/>
                </a:lnTo>
                <a:lnTo>
                  <a:pt x="605977" y="1945799"/>
                </a:lnTo>
                <a:lnTo>
                  <a:pt x="621861" y="1956517"/>
                </a:lnTo>
                <a:lnTo>
                  <a:pt x="637745" y="1966044"/>
                </a:lnTo>
                <a:lnTo>
                  <a:pt x="653630" y="1975968"/>
                </a:lnTo>
                <a:lnTo>
                  <a:pt x="670308" y="1985097"/>
                </a:lnTo>
                <a:lnTo>
                  <a:pt x="686986" y="1994227"/>
                </a:lnTo>
                <a:lnTo>
                  <a:pt x="704061" y="2002563"/>
                </a:lnTo>
                <a:lnTo>
                  <a:pt x="721137" y="2010502"/>
                </a:lnTo>
                <a:lnTo>
                  <a:pt x="738609" y="2018044"/>
                </a:lnTo>
                <a:lnTo>
                  <a:pt x="756082" y="2025189"/>
                </a:lnTo>
                <a:lnTo>
                  <a:pt x="774348" y="2032335"/>
                </a:lnTo>
                <a:lnTo>
                  <a:pt x="792218" y="2038686"/>
                </a:lnTo>
                <a:lnTo>
                  <a:pt x="810485" y="2044640"/>
                </a:lnTo>
                <a:lnTo>
                  <a:pt x="829148" y="2050197"/>
                </a:lnTo>
                <a:lnTo>
                  <a:pt x="847812" y="2055358"/>
                </a:lnTo>
                <a:lnTo>
                  <a:pt x="866476" y="2059724"/>
                </a:lnTo>
                <a:lnTo>
                  <a:pt x="885140" y="2064091"/>
                </a:lnTo>
                <a:lnTo>
                  <a:pt x="904598" y="2067266"/>
                </a:lnTo>
                <a:lnTo>
                  <a:pt x="924056" y="2070839"/>
                </a:lnTo>
                <a:lnTo>
                  <a:pt x="943514" y="2073220"/>
                </a:lnTo>
                <a:lnTo>
                  <a:pt x="962972" y="2075999"/>
                </a:lnTo>
                <a:lnTo>
                  <a:pt x="982827" y="2077587"/>
                </a:lnTo>
                <a:lnTo>
                  <a:pt x="1002682" y="2078778"/>
                </a:lnTo>
                <a:lnTo>
                  <a:pt x="1022934" y="2079572"/>
                </a:lnTo>
                <a:lnTo>
                  <a:pt x="1043186" y="2079572"/>
                </a:lnTo>
                <a:lnTo>
                  <a:pt x="1063041" y="2079572"/>
                </a:lnTo>
                <a:lnTo>
                  <a:pt x="1083293" y="2078778"/>
                </a:lnTo>
                <a:lnTo>
                  <a:pt x="1103148" y="2077587"/>
                </a:lnTo>
                <a:lnTo>
                  <a:pt x="1122606" y="2075999"/>
                </a:lnTo>
                <a:lnTo>
                  <a:pt x="1142064" y="2073220"/>
                </a:lnTo>
                <a:lnTo>
                  <a:pt x="1161919" y="2070839"/>
                </a:lnTo>
                <a:lnTo>
                  <a:pt x="1180980" y="2067266"/>
                </a:lnTo>
                <a:lnTo>
                  <a:pt x="1200438" y="2064091"/>
                </a:lnTo>
                <a:lnTo>
                  <a:pt x="1219499" y="2059724"/>
                </a:lnTo>
                <a:lnTo>
                  <a:pt x="1237766" y="2055358"/>
                </a:lnTo>
                <a:lnTo>
                  <a:pt x="1256827" y="2050197"/>
                </a:lnTo>
                <a:lnTo>
                  <a:pt x="1275093" y="2044640"/>
                </a:lnTo>
                <a:lnTo>
                  <a:pt x="1293757" y="2038686"/>
                </a:lnTo>
                <a:lnTo>
                  <a:pt x="1311627" y="2032335"/>
                </a:lnTo>
                <a:lnTo>
                  <a:pt x="1329496" y="2025189"/>
                </a:lnTo>
                <a:lnTo>
                  <a:pt x="1347366" y="2018044"/>
                </a:lnTo>
                <a:lnTo>
                  <a:pt x="1364441" y="2010502"/>
                </a:lnTo>
                <a:lnTo>
                  <a:pt x="1381914" y="2002563"/>
                </a:lnTo>
                <a:lnTo>
                  <a:pt x="1398592" y="1994227"/>
                </a:lnTo>
                <a:lnTo>
                  <a:pt x="1415667" y="1985097"/>
                </a:lnTo>
                <a:lnTo>
                  <a:pt x="1431949" y="1975968"/>
                </a:lnTo>
                <a:lnTo>
                  <a:pt x="1447833" y="1966044"/>
                </a:lnTo>
                <a:lnTo>
                  <a:pt x="1464114" y="1956517"/>
                </a:lnTo>
                <a:lnTo>
                  <a:pt x="1479998" y="1945799"/>
                </a:lnTo>
                <a:lnTo>
                  <a:pt x="1495088" y="1935479"/>
                </a:lnTo>
                <a:lnTo>
                  <a:pt x="1510575" y="1923967"/>
                </a:lnTo>
                <a:lnTo>
                  <a:pt x="1525665" y="1912852"/>
                </a:lnTo>
                <a:lnTo>
                  <a:pt x="1539960" y="1900944"/>
                </a:lnTo>
                <a:lnTo>
                  <a:pt x="1554256" y="1889035"/>
                </a:lnTo>
                <a:lnTo>
                  <a:pt x="1568551" y="1876333"/>
                </a:lnTo>
                <a:lnTo>
                  <a:pt x="1582053" y="1863631"/>
                </a:lnTo>
                <a:lnTo>
                  <a:pt x="1595555" y="1850531"/>
                </a:lnTo>
                <a:lnTo>
                  <a:pt x="1608659" y="1837035"/>
                </a:lnTo>
                <a:lnTo>
                  <a:pt x="1621763" y="1823142"/>
                </a:lnTo>
                <a:lnTo>
                  <a:pt x="1634073" y="1809248"/>
                </a:lnTo>
                <a:lnTo>
                  <a:pt x="1646383" y="1794958"/>
                </a:lnTo>
                <a:lnTo>
                  <a:pt x="1657899" y="1780271"/>
                </a:lnTo>
                <a:lnTo>
                  <a:pt x="1669415" y="1765584"/>
                </a:lnTo>
                <a:lnTo>
                  <a:pt x="1680534" y="1750500"/>
                </a:lnTo>
                <a:lnTo>
                  <a:pt x="1691256" y="1734622"/>
                </a:lnTo>
                <a:lnTo>
                  <a:pt x="1701581" y="1719140"/>
                </a:lnTo>
                <a:lnTo>
                  <a:pt x="1711508" y="1703262"/>
                </a:lnTo>
                <a:lnTo>
                  <a:pt x="1721436" y="1686591"/>
                </a:lnTo>
                <a:lnTo>
                  <a:pt x="1730569" y="1670316"/>
                </a:lnTo>
                <a:lnTo>
                  <a:pt x="1739305" y="1653247"/>
                </a:lnTo>
                <a:lnTo>
                  <a:pt x="1748041" y="1636575"/>
                </a:lnTo>
                <a:lnTo>
                  <a:pt x="1755983" y="1619109"/>
                </a:lnTo>
                <a:lnTo>
                  <a:pt x="1763529" y="1602040"/>
                </a:lnTo>
                <a:lnTo>
                  <a:pt x="1770676" y="1584177"/>
                </a:lnTo>
                <a:lnTo>
                  <a:pt x="1777427" y="1566314"/>
                </a:lnTo>
                <a:lnTo>
                  <a:pt x="1783781" y="1548452"/>
                </a:lnTo>
                <a:lnTo>
                  <a:pt x="1789737" y="1530192"/>
                </a:lnTo>
                <a:lnTo>
                  <a:pt x="1795694" y="1511535"/>
                </a:lnTo>
                <a:lnTo>
                  <a:pt x="1800459" y="1493275"/>
                </a:lnTo>
                <a:lnTo>
                  <a:pt x="1804827" y="1474222"/>
                </a:lnTo>
                <a:lnTo>
                  <a:pt x="1809195" y="1455168"/>
                </a:lnTo>
                <a:lnTo>
                  <a:pt x="1812769" y="1436114"/>
                </a:lnTo>
                <a:lnTo>
                  <a:pt x="1816343" y="1416664"/>
                </a:lnTo>
                <a:lnTo>
                  <a:pt x="1818726" y="1397213"/>
                </a:lnTo>
                <a:lnTo>
                  <a:pt x="1820711" y="1377763"/>
                </a:lnTo>
                <a:lnTo>
                  <a:pt x="1823094" y="1357915"/>
                </a:lnTo>
                <a:lnTo>
                  <a:pt x="1824285" y="1338067"/>
                </a:lnTo>
                <a:lnTo>
                  <a:pt x="1824682" y="1318220"/>
                </a:lnTo>
                <a:lnTo>
                  <a:pt x="1825079" y="1297975"/>
                </a:lnTo>
                <a:lnTo>
                  <a:pt x="1824682" y="1277731"/>
                </a:lnTo>
                <a:lnTo>
                  <a:pt x="1824285" y="1257883"/>
                </a:lnTo>
                <a:lnTo>
                  <a:pt x="1823094" y="1237639"/>
                </a:lnTo>
                <a:lnTo>
                  <a:pt x="1820711" y="1218188"/>
                </a:lnTo>
                <a:lnTo>
                  <a:pt x="1818726" y="1198341"/>
                </a:lnTo>
                <a:lnTo>
                  <a:pt x="1816343" y="1178890"/>
                </a:lnTo>
                <a:lnTo>
                  <a:pt x="1812769" y="1159440"/>
                </a:lnTo>
                <a:lnTo>
                  <a:pt x="1809195" y="1140783"/>
                </a:lnTo>
                <a:lnTo>
                  <a:pt x="1804827" y="1121729"/>
                </a:lnTo>
                <a:lnTo>
                  <a:pt x="1800459" y="1102676"/>
                </a:lnTo>
                <a:lnTo>
                  <a:pt x="1795694" y="1084019"/>
                </a:lnTo>
                <a:lnTo>
                  <a:pt x="1789737" y="1065362"/>
                </a:lnTo>
                <a:lnTo>
                  <a:pt x="1783781" y="1047500"/>
                </a:lnTo>
                <a:lnTo>
                  <a:pt x="1777427" y="1029240"/>
                </a:lnTo>
                <a:lnTo>
                  <a:pt x="1770676" y="1011377"/>
                </a:lnTo>
                <a:lnTo>
                  <a:pt x="1763529" y="993911"/>
                </a:lnTo>
                <a:lnTo>
                  <a:pt x="1755983" y="976048"/>
                </a:lnTo>
                <a:lnTo>
                  <a:pt x="1748041" y="959377"/>
                </a:lnTo>
                <a:lnTo>
                  <a:pt x="1739305" y="941911"/>
                </a:lnTo>
                <a:lnTo>
                  <a:pt x="1730569" y="925636"/>
                </a:lnTo>
                <a:lnTo>
                  <a:pt x="1721436" y="908964"/>
                </a:lnTo>
                <a:lnTo>
                  <a:pt x="1711508" y="892689"/>
                </a:lnTo>
                <a:lnTo>
                  <a:pt x="1701581" y="876811"/>
                </a:lnTo>
                <a:lnTo>
                  <a:pt x="1691256" y="860933"/>
                </a:lnTo>
                <a:lnTo>
                  <a:pt x="1680534" y="845452"/>
                </a:lnTo>
                <a:lnTo>
                  <a:pt x="1669415" y="830368"/>
                </a:lnTo>
                <a:lnTo>
                  <a:pt x="1657899" y="815680"/>
                </a:lnTo>
                <a:lnTo>
                  <a:pt x="1646383" y="800596"/>
                </a:lnTo>
                <a:lnTo>
                  <a:pt x="1634073" y="786306"/>
                </a:lnTo>
                <a:lnTo>
                  <a:pt x="1621763" y="772413"/>
                </a:lnTo>
                <a:lnTo>
                  <a:pt x="1608659" y="758520"/>
                </a:lnTo>
                <a:lnTo>
                  <a:pt x="1595555" y="745023"/>
                </a:lnTo>
                <a:lnTo>
                  <a:pt x="1582053" y="731924"/>
                </a:lnTo>
                <a:lnTo>
                  <a:pt x="1568551" y="719221"/>
                </a:lnTo>
                <a:lnTo>
                  <a:pt x="1554256" y="706519"/>
                </a:lnTo>
                <a:lnTo>
                  <a:pt x="1539960" y="694610"/>
                </a:lnTo>
                <a:lnTo>
                  <a:pt x="1525665" y="682702"/>
                </a:lnTo>
                <a:lnTo>
                  <a:pt x="1510575" y="671190"/>
                </a:lnTo>
                <a:lnTo>
                  <a:pt x="1495088" y="660473"/>
                </a:lnTo>
                <a:lnTo>
                  <a:pt x="1479998" y="649755"/>
                </a:lnTo>
                <a:lnTo>
                  <a:pt x="1464114" y="639037"/>
                </a:lnTo>
                <a:lnTo>
                  <a:pt x="1447833" y="629114"/>
                </a:lnTo>
                <a:lnTo>
                  <a:pt x="1431949" y="619587"/>
                </a:lnTo>
                <a:lnTo>
                  <a:pt x="1415667" y="610457"/>
                </a:lnTo>
                <a:lnTo>
                  <a:pt x="1398592" y="601724"/>
                </a:lnTo>
                <a:lnTo>
                  <a:pt x="1381914" y="593388"/>
                </a:lnTo>
                <a:lnTo>
                  <a:pt x="1364441" y="585449"/>
                </a:lnTo>
                <a:lnTo>
                  <a:pt x="1347366" y="577113"/>
                </a:lnTo>
                <a:lnTo>
                  <a:pt x="1329496" y="569968"/>
                </a:lnTo>
                <a:lnTo>
                  <a:pt x="1311627" y="563220"/>
                </a:lnTo>
                <a:lnTo>
                  <a:pt x="1293757" y="556869"/>
                </a:lnTo>
                <a:lnTo>
                  <a:pt x="1275093" y="550914"/>
                </a:lnTo>
                <a:lnTo>
                  <a:pt x="1256827" y="545754"/>
                </a:lnTo>
                <a:lnTo>
                  <a:pt x="1237766" y="540594"/>
                </a:lnTo>
                <a:lnTo>
                  <a:pt x="1219499" y="535830"/>
                </a:lnTo>
                <a:lnTo>
                  <a:pt x="1200438" y="531861"/>
                </a:lnTo>
                <a:lnTo>
                  <a:pt x="1180980" y="527891"/>
                </a:lnTo>
                <a:lnTo>
                  <a:pt x="1161919" y="525113"/>
                </a:lnTo>
                <a:lnTo>
                  <a:pt x="1142064" y="521937"/>
                </a:lnTo>
                <a:lnTo>
                  <a:pt x="1122606" y="519952"/>
                </a:lnTo>
                <a:lnTo>
                  <a:pt x="1103148" y="518364"/>
                </a:lnTo>
                <a:lnTo>
                  <a:pt x="1083293" y="516777"/>
                </a:lnTo>
                <a:lnTo>
                  <a:pt x="1063041" y="515983"/>
                </a:lnTo>
                <a:lnTo>
                  <a:pt x="1043186" y="515586"/>
                </a:lnTo>
                <a:close/>
                <a:moveTo>
                  <a:pt x="803734" y="280988"/>
                </a:moveTo>
                <a:lnTo>
                  <a:pt x="862902" y="391340"/>
                </a:lnTo>
                <a:lnTo>
                  <a:pt x="884743" y="387371"/>
                </a:lnTo>
                <a:lnTo>
                  <a:pt x="906980" y="383798"/>
                </a:lnTo>
                <a:lnTo>
                  <a:pt x="929218" y="380622"/>
                </a:lnTo>
                <a:lnTo>
                  <a:pt x="951456" y="378241"/>
                </a:lnTo>
                <a:lnTo>
                  <a:pt x="974488" y="376256"/>
                </a:lnTo>
                <a:lnTo>
                  <a:pt x="997122" y="374668"/>
                </a:lnTo>
                <a:lnTo>
                  <a:pt x="1019757" y="373874"/>
                </a:lnTo>
                <a:lnTo>
                  <a:pt x="1043186" y="373477"/>
                </a:lnTo>
                <a:lnTo>
                  <a:pt x="1059865" y="373874"/>
                </a:lnTo>
                <a:lnTo>
                  <a:pt x="1076940" y="374271"/>
                </a:lnTo>
                <a:lnTo>
                  <a:pt x="1093618" y="375462"/>
                </a:lnTo>
                <a:lnTo>
                  <a:pt x="1110693" y="376256"/>
                </a:lnTo>
                <a:lnTo>
                  <a:pt x="1127372" y="377844"/>
                </a:lnTo>
                <a:lnTo>
                  <a:pt x="1144050" y="379432"/>
                </a:lnTo>
                <a:lnTo>
                  <a:pt x="1160331" y="381019"/>
                </a:lnTo>
                <a:lnTo>
                  <a:pt x="1176612" y="383798"/>
                </a:lnTo>
                <a:lnTo>
                  <a:pt x="1193291" y="386180"/>
                </a:lnTo>
                <a:lnTo>
                  <a:pt x="1209572" y="388958"/>
                </a:lnTo>
                <a:lnTo>
                  <a:pt x="1225853" y="392134"/>
                </a:lnTo>
                <a:lnTo>
                  <a:pt x="1241737" y="395310"/>
                </a:lnTo>
                <a:lnTo>
                  <a:pt x="1257621" y="399279"/>
                </a:lnTo>
                <a:lnTo>
                  <a:pt x="1273505" y="403249"/>
                </a:lnTo>
                <a:lnTo>
                  <a:pt x="1289389" y="407218"/>
                </a:lnTo>
                <a:lnTo>
                  <a:pt x="1304876" y="411982"/>
                </a:lnTo>
                <a:lnTo>
                  <a:pt x="1370398" y="304805"/>
                </a:lnTo>
                <a:lnTo>
                  <a:pt x="1611439" y="417142"/>
                </a:lnTo>
                <a:lnTo>
                  <a:pt x="1570140" y="539800"/>
                </a:lnTo>
                <a:lnTo>
                  <a:pt x="1592775" y="555678"/>
                </a:lnTo>
                <a:lnTo>
                  <a:pt x="1614615" y="572747"/>
                </a:lnTo>
                <a:lnTo>
                  <a:pt x="1636059" y="589815"/>
                </a:lnTo>
                <a:lnTo>
                  <a:pt x="1656708" y="608075"/>
                </a:lnTo>
                <a:lnTo>
                  <a:pt x="1676960" y="626732"/>
                </a:lnTo>
                <a:lnTo>
                  <a:pt x="1696815" y="645389"/>
                </a:lnTo>
                <a:lnTo>
                  <a:pt x="1715876" y="665236"/>
                </a:lnTo>
                <a:lnTo>
                  <a:pt x="1734540" y="685481"/>
                </a:lnTo>
                <a:lnTo>
                  <a:pt x="1752410" y="706519"/>
                </a:lnTo>
                <a:lnTo>
                  <a:pt x="1769882" y="728351"/>
                </a:lnTo>
                <a:lnTo>
                  <a:pt x="1786560" y="750184"/>
                </a:lnTo>
                <a:lnTo>
                  <a:pt x="1802841" y="772413"/>
                </a:lnTo>
                <a:lnTo>
                  <a:pt x="1818329" y="795436"/>
                </a:lnTo>
                <a:lnTo>
                  <a:pt x="1832624" y="818856"/>
                </a:lnTo>
                <a:lnTo>
                  <a:pt x="1846920" y="842673"/>
                </a:lnTo>
                <a:lnTo>
                  <a:pt x="1860024" y="866887"/>
                </a:lnTo>
                <a:lnTo>
                  <a:pt x="1994642" y="834337"/>
                </a:lnTo>
                <a:lnTo>
                  <a:pt x="2085975" y="1084019"/>
                </a:lnTo>
                <a:lnTo>
                  <a:pt x="1954931" y="1149516"/>
                </a:lnTo>
                <a:lnTo>
                  <a:pt x="1958108" y="1167776"/>
                </a:lnTo>
                <a:lnTo>
                  <a:pt x="1960491" y="1185638"/>
                </a:lnTo>
                <a:lnTo>
                  <a:pt x="1962476" y="1204295"/>
                </a:lnTo>
                <a:lnTo>
                  <a:pt x="1964462" y="1222952"/>
                </a:lnTo>
                <a:lnTo>
                  <a:pt x="1965653" y="1241212"/>
                </a:lnTo>
                <a:lnTo>
                  <a:pt x="1966447" y="1259868"/>
                </a:lnTo>
                <a:lnTo>
                  <a:pt x="1967242" y="1278922"/>
                </a:lnTo>
                <a:lnTo>
                  <a:pt x="1967242" y="1297975"/>
                </a:lnTo>
                <a:lnTo>
                  <a:pt x="1967242" y="1315441"/>
                </a:lnTo>
                <a:lnTo>
                  <a:pt x="1966845" y="1332907"/>
                </a:lnTo>
                <a:lnTo>
                  <a:pt x="1966050" y="1349976"/>
                </a:lnTo>
                <a:lnTo>
                  <a:pt x="1964859" y="1367839"/>
                </a:lnTo>
                <a:lnTo>
                  <a:pt x="1962873" y="1385305"/>
                </a:lnTo>
                <a:lnTo>
                  <a:pt x="1961285" y="1401977"/>
                </a:lnTo>
                <a:lnTo>
                  <a:pt x="1959300" y="1419442"/>
                </a:lnTo>
                <a:lnTo>
                  <a:pt x="1957314" y="1436114"/>
                </a:lnTo>
                <a:lnTo>
                  <a:pt x="1954137" y="1453183"/>
                </a:lnTo>
                <a:lnTo>
                  <a:pt x="1951357" y="1469855"/>
                </a:lnTo>
                <a:lnTo>
                  <a:pt x="1947784" y="1486527"/>
                </a:lnTo>
                <a:lnTo>
                  <a:pt x="1944210" y="1503199"/>
                </a:lnTo>
                <a:lnTo>
                  <a:pt x="1940239" y="1519871"/>
                </a:lnTo>
                <a:lnTo>
                  <a:pt x="1935871" y="1535749"/>
                </a:lnTo>
                <a:lnTo>
                  <a:pt x="1931899" y="1552024"/>
                </a:lnTo>
                <a:lnTo>
                  <a:pt x="1926737" y="1568299"/>
                </a:lnTo>
                <a:lnTo>
                  <a:pt x="2061355" y="1650468"/>
                </a:lnTo>
                <a:lnTo>
                  <a:pt x="1949372" y="1891020"/>
                </a:lnTo>
                <a:lnTo>
                  <a:pt x="1791723" y="1838623"/>
                </a:lnTo>
                <a:lnTo>
                  <a:pt x="1776633" y="1859264"/>
                </a:lnTo>
                <a:lnTo>
                  <a:pt x="1761146" y="1879112"/>
                </a:lnTo>
                <a:lnTo>
                  <a:pt x="1744468" y="1898165"/>
                </a:lnTo>
                <a:lnTo>
                  <a:pt x="1728186" y="1917219"/>
                </a:lnTo>
                <a:lnTo>
                  <a:pt x="1710714" y="1935876"/>
                </a:lnTo>
                <a:lnTo>
                  <a:pt x="1693241" y="1954135"/>
                </a:lnTo>
                <a:lnTo>
                  <a:pt x="1674975" y="1971204"/>
                </a:lnTo>
                <a:lnTo>
                  <a:pt x="1655914" y="1988670"/>
                </a:lnTo>
                <a:lnTo>
                  <a:pt x="1636853" y="2004945"/>
                </a:lnTo>
                <a:lnTo>
                  <a:pt x="1616998" y="2021220"/>
                </a:lnTo>
                <a:lnTo>
                  <a:pt x="1597143" y="2036701"/>
                </a:lnTo>
                <a:lnTo>
                  <a:pt x="1576494" y="2051388"/>
                </a:lnTo>
                <a:lnTo>
                  <a:pt x="1555844" y="2066075"/>
                </a:lnTo>
                <a:lnTo>
                  <a:pt x="1534401" y="2079572"/>
                </a:lnTo>
                <a:lnTo>
                  <a:pt x="1512957" y="2093068"/>
                </a:lnTo>
                <a:lnTo>
                  <a:pt x="1491117" y="2105770"/>
                </a:lnTo>
                <a:lnTo>
                  <a:pt x="1531621" y="2274474"/>
                </a:lnTo>
                <a:lnTo>
                  <a:pt x="1281844" y="2365376"/>
                </a:lnTo>
                <a:lnTo>
                  <a:pt x="1202821" y="2207787"/>
                </a:lnTo>
                <a:lnTo>
                  <a:pt x="1183363" y="2210962"/>
                </a:lnTo>
                <a:lnTo>
                  <a:pt x="1163508" y="2213741"/>
                </a:lnTo>
                <a:lnTo>
                  <a:pt x="1144050" y="2216123"/>
                </a:lnTo>
                <a:lnTo>
                  <a:pt x="1124195" y="2218504"/>
                </a:lnTo>
                <a:lnTo>
                  <a:pt x="1103943" y="2219695"/>
                </a:lnTo>
                <a:lnTo>
                  <a:pt x="1083690" y="2220886"/>
                </a:lnTo>
                <a:lnTo>
                  <a:pt x="1063438" y="2221680"/>
                </a:lnTo>
                <a:lnTo>
                  <a:pt x="1043186" y="2221680"/>
                </a:lnTo>
                <a:lnTo>
                  <a:pt x="1013007" y="2221283"/>
                </a:lnTo>
                <a:lnTo>
                  <a:pt x="983224" y="2220092"/>
                </a:lnTo>
                <a:lnTo>
                  <a:pt x="954235" y="2217711"/>
                </a:lnTo>
                <a:lnTo>
                  <a:pt x="924850" y="2214535"/>
                </a:lnTo>
                <a:lnTo>
                  <a:pt x="895862" y="2210565"/>
                </a:lnTo>
                <a:lnTo>
                  <a:pt x="867270" y="2205405"/>
                </a:lnTo>
                <a:lnTo>
                  <a:pt x="839076" y="2199451"/>
                </a:lnTo>
                <a:lnTo>
                  <a:pt x="810882" y="2192703"/>
                </a:lnTo>
                <a:lnTo>
                  <a:pt x="715180" y="2341162"/>
                </a:lnTo>
                <a:lnTo>
                  <a:pt x="474536" y="2229222"/>
                </a:lnTo>
                <a:lnTo>
                  <a:pt x="524968" y="2062900"/>
                </a:lnTo>
                <a:lnTo>
                  <a:pt x="504716" y="2049006"/>
                </a:lnTo>
                <a:lnTo>
                  <a:pt x="484464" y="2033525"/>
                </a:lnTo>
                <a:lnTo>
                  <a:pt x="465006" y="2018441"/>
                </a:lnTo>
                <a:lnTo>
                  <a:pt x="445945" y="2002960"/>
                </a:lnTo>
                <a:lnTo>
                  <a:pt x="427281" y="1986288"/>
                </a:lnTo>
                <a:lnTo>
                  <a:pt x="408617" y="1969616"/>
                </a:lnTo>
                <a:lnTo>
                  <a:pt x="390748" y="1952151"/>
                </a:lnTo>
                <a:lnTo>
                  <a:pt x="373672" y="1934685"/>
                </a:lnTo>
                <a:lnTo>
                  <a:pt x="356597" y="1916028"/>
                </a:lnTo>
                <a:lnTo>
                  <a:pt x="340316" y="1897371"/>
                </a:lnTo>
                <a:lnTo>
                  <a:pt x="324432" y="1878715"/>
                </a:lnTo>
                <a:lnTo>
                  <a:pt x="308548" y="1858867"/>
                </a:lnTo>
                <a:lnTo>
                  <a:pt x="293855" y="1839020"/>
                </a:lnTo>
                <a:lnTo>
                  <a:pt x="279559" y="1818775"/>
                </a:lnTo>
                <a:lnTo>
                  <a:pt x="265661" y="1797737"/>
                </a:lnTo>
                <a:lnTo>
                  <a:pt x="252556" y="1776301"/>
                </a:lnTo>
                <a:lnTo>
                  <a:pt x="91333" y="1811630"/>
                </a:lnTo>
                <a:lnTo>
                  <a:pt x="0" y="1562345"/>
                </a:lnTo>
                <a:lnTo>
                  <a:pt x="138191" y="1488512"/>
                </a:lnTo>
                <a:lnTo>
                  <a:pt x="133426" y="1465092"/>
                </a:lnTo>
                <a:lnTo>
                  <a:pt x="129852" y="1441672"/>
                </a:lnTo>
                <a:lnTo>
                  <a:pt x="126278" y="1418251"/>
                </a:lnTo>
                <a:lnTo>
                  <a:pt x="123498" y="1394434"/>
                </a:lnTo>
                <a:lnTo>
                  <a:pt x="121513" y="1370220"/>
                </a:lnTo>
                <a:lnTo>
                  <a:pt x="119527" y="1346403"/>
                </a:lnTo>
                <a:lnTo>
                  <a:pt x="118733" y="1322189"/>
                </a:lnTo>
                <a:lnTo>
                  <a:pt x="118336" y="1297975"/>
                </a:lnTo>
                <a:lnTo>
                  <a:pt x="118733" y="1269395"/>
                </a:lnTo>
                <a:lnTo>
                  <a:pt x="119924" y="1240418"/>
                </a:lnTo>
                <a:lnTo>
                  <a:pt x="122704" y="1211837"/>
                </a:lnTo>
                <a:lnTo>
                  <a:pt x="125484" y="1184051"/>
                </a:lnTo>
                <a:lnTo>
                  <a:pt x="129455" y="1155867"/>
                </a:lnTo>
                <a:lnTo>
                  <a:pt x="134220" y="1128478"/>
                </a:lnTo>
                <a:lnTo>
                  <a:pt x="139780" y="1101088"/>
                </a:lnTo>
                <a:lnTo>
                  <a:pt x="146133" y="1074095"/>
                </a:lnTo>
                <a:lnTo>
                  <a:pt x="24223" y="995896"/>
                </a:lnTo>
                <a:lnTo>
                  <a:pt x="136603" y="755344"/>
                </a:lnTo>
                <a:lnTo>
                  <a:pt x="268043" y="794642"/>
                </a:lnTo>
                <a:lnTo>
                  <a:pt x="283530" y="772017"/>
                </a:lnTo>
                <a:lnTo>
                  <a:pt x="299017" y="750184"/>
                </a:lnTo>
                <a:lnTo>
                  <a:pt x="315696" y="728351"/>
                </a:lnTo>
                <a:lnTo>
                  <a:pt x="332771" y="707313"/>
                </a:lnTo>
                <a:lnTo>
                  <a:pt x="350243" y="686274"/>
                </a:lnTo>
                <a:lnTo>
                  <a:pt x="368907" y="666824"/>
                </a:lnTo>
                <a:lnTo>
                  <a:pt x="387571" y="646976"/>
                </a:lnTo>
                <a:lnTo>
                  <a:pt x="407426" y="627923"/>
                </a:lnTo>
                <a:lnTo>
                  <a:pt x="427281" y="609266"/>
                </a:lnTo>
                <a:lnTo>
                  <a:pt x="447930" y="591403"/>
                </a:lnTo>
                <a:lnTo>
                  <a:pt x="468977" y="574334"/>
                </a:lnTo>
                <a:lnTo>
                  <a:pt x="490420" y="557662"/>
                </a:lnTo>
                <a:lnTo>
                  <a:pt x="512261" y="541784"/>
                </a:lnTo>
                <a:lnTo>
                  <a:pt x="535293" y="526303"/>
                </a:lnTo>
                <a:lnTo>
                  <a:pt x="557928" y="511616"/>
                </a:lnTo>
                <a:lnTo>
                  <a:pt x="581754" y="497723"/>
                </a:lnTo>
                <a:lnTo>
                  <a:pt x="554354" y="371890"/>
                </a:lnTo>
                <a:lnTo>
                  <a:pt x="803734" y="280988"/>
                </a:lnTo>
                <a:close/>
                <a:moveTo>
                  <a:pt x="2013752" y="186531"/>
                </a:moveTo>
                <a:lnTo>
                  <a:pt x="2001871" y="186928"/>
                </a:lnTo>
                <a:lnTo>
                  <a:pt x="1989594" y="188119"/>
                </a:lnTo>
                <a:lnTo>
                  <a:pt x="1978109" y="190103"/>
                </a:lnTo>
                <a:lnTo>
                  <a:pt x="1966624" y="192881"/>
                </a:lnTo>
                <a:lnTo>
                  <a:pt x="1955139" y="196453"/>
                </a:lnTo>
                <a:lnTo>
                  <a:pt x="1944050" y="200819"/>
                </a:lnTo>
                <a:lnTo>
                  <a:pt x="1932962" y="205978"/>
                </a:lnTo>
                <a:lnTo>
                  <a:pt x="1922269" y="211534"/>
                </a:lnTo>
                <a:lnTo>
                  <a:pt x="1914348" y="216297"/>
                </a:lnTo>
                <a:lnTo>
                  <a:pt x="1906823" y="221853"/>
                </a:lnTo>
                <a:lnTo>
                  <a:pt x="1899695" y="227409"/>
                </a:lnTo>
                <a:lnTo>
                  <a:pt x="1892962" y="233363"/>
                </a:lnTo>
                <a:lnTo>
                  <a:pt x="1886230" y="239713"/>
                </a:lnTo>
                <a:lnTo>
                  <a:pt x="1880289" y="246063"/>
                </a:lnTo>
                <a:lnTo>
                  <a:pt x="1874349" y="252809"/>
                </a:lnTo>
                <a:lnTo>
                  <a:pt x="1869200" y="259953"/>
                </a:lnTo>
                <a:lnTo>
                  <a:pt x="1864052" y="267097"/>
                </a:lnTo>
                <a:lnTo>
                  <a:pt x="1859300" y="274241"/>
                </a:lnTo>
                <a:lnTo>
                  <a:pt x="1855339" y="281781"/>
                </a:lnTo>
                <a:lnTo>
                  <a:pt x="1850983" y="289719"/>
                </a:lnTo>
                <a:lnTo>
                  <a:pt x="1847419" y="297656"/>
                </a:lnTo>
                <a:lnTo>
                  <a:pt x="1844646" y="305594"/>
                </a:lnTo>
                <a:lnTo>
                  <a:pt x="1841874" y="313928"/>
                </a:lnTo>
                <a:lnTo>
                  <a:pt x="1839102" y="322263"/>
                </a:lnTo>
                <a:lnTo>
                  <a:pt x="1837518" y="330597"/>
                </a:lnTo>
                <a:lnTo>
                  <a:pt x="1835934" y="339328"/>
                </a:lnTo>
                <a:lnTo>
                  <a:pt x="1834350" y="348059"/>
                </a:lnTo>
                <a:lnTo>
                  <a:pt x="1833557" y="356791"/>
                </a:lnTo>
                <a:lnTo>
                  <a:pt x="1833557" y="365125"/>
                </a:lnTo>
                <a:lnTo>
                  <a:pt x="1833557" y="373856"/>
                </a:lnTo>
                <a:lnTo>
                  <a:pt x="1833953" y="382984"/>
                </a:lnTo>
                <a:lnTo>
                  <a:pt x="1835142" y="391716"/>
                </a:lnTo>
                <a:lnTo>
                  <a:pt x="1836726" y="400050"/>
                </a:lnTo>
                <a:lnTo>
                  <a:pt x="1838310" y="409178"/>
                </a:lnTo>
                <a:lnTo>
                  <a:pt x="1840290" y="417513"/>
                </a:lnTo>
                <a:lnTo>
                  <a:pt x="1843458" y="426244"/>
                </a:lnTo>
                <a:lnTo>
                  <a:pt x="1846230" y="434578"/>
                </a:lnTo>
                <a:lnTo>
                  <a:pt x="1850191" y="443310"/>
                </a:lnTo>
                <a:lnTo>
                  <a:pt x="1853755" y="451247"/>
                </a:lnTo>
                <a:lnTo>
                  <a:pt x="1858507" y="459581"/>
                </a:lnTo>
                <a:lnTo>
                  <a:pt x="1864844" y="469503"/>
                </a:lnTo>
                <a:lnTo>
                  <a:pt x="1871973" y="479028"/>
                </a:lnTo>
                <a:lnTo>
                  <a:pt x="1879497" y="488156"/>
                </a:lnTo>
                <a:lnTo>
                  <a:pt x="1887418" y="496888"/>
                </a:lnTo>
                <a:lnTo>
                  <a:pt x="1896527" y="504428"/>
                </a:lnTo>
                <a:lnTo>
                  <a:pt x="1905239" y="511969"/>
                </a:lnTo>
                <a:lnTo>
                  <a:pt x="1914744" y="518716"/>
                </a:lnTo>
                <a:lnTo>
                  <a:pt x="1924645" y="524669"/>
                </a:lnTo>
                <a:lnTo>
                  <a:pt x="1934942" y="529828"/>
                </a:lnTo>
                <a:lnTo>
                  <a:pt x="1945635" y="534988"/>
                </a:lnTo>
                <a:lnTo>
                  <a:pt x="1956723" y="538956"/>
                </a:lnTo>
                <a:lnTo>
                  <a:pt x="1967812" y="542131"/>
                </a:lnTo>
                <a:lnTo>
                  <a:pt x="1979297" y="545306"/>
                </a:lnTo>
                <a:lnTo>
                  <a:pt x="1990782" y="546894"/>
                </a:lnTo>
                <a:lnTo>
                  <a:pt x="2002267" y="548085"/>
                </a:lnTo>
                <a:lnTo>
                  <a:pt x="2014544" y="548481"/>
                </a:lnTo>
                <a:lnTo>
                  <a:pt x="2026425" y="548085"/>
                </a:lnTo>
                <a:lnTo>
                  <a:pt x="2038306" y="546894"/>
                </a:lnTo>
                <a:lnTo>
                  <a:pt x="2049791" y="544910"/>
                </a:lnTo>
                <a:lnTo>
                  <a:pt x="2061672" y="542131"/>
                </a:lnTo>
                <a:lnTo>
                  <a:pt x="2073157" y="538560"/>
                </a:lnTo>
                <a:lnTo>
                  <a:pt x="2084246" y="534194"/>
                </a:lnTo>
                <a:lnTo>
                  <a:pt x="2095335" y="529035"/>
                </a:lnTo>
                <a:lnTo>
                  <a:pt x="2106028" y="523081"/>
                </a:lnTo>
                <a:lnTo>
                  <a:pt x="2113552" y="518716"/>
                </a:lnTo>
                <a:lnTo>
                  <a:pt x="2121077" y="513556"/>
                </a:lnTo>
                <a:lnTo>
                  <a:pt x="2128206" y="508000"/>
                </a:lnTo>
                <a:lnTo>
                  <a:pt x="2134938" y="502047"/>
                </a:lnTo>
                <a:lnTo>
                  <a:pt x="2141275" y="496491"/>
                </a:lnTo>
                <a:lnTo>
                  <a:pt x="2147215" y="490141"/>
                </a:lnTo>
                <a:lnTo>
                  <a:pt x="2153156" y="483394"/>
                </a:lnTo>
                <a:lnTo>
                  <a:pt x="2158304" y="476647"/>
                </a:lnTo>
                <a:lnTo>
                  <a:pt x="2163452" y="469503"/>
                </a:lnTo>
                <a:lnTo>
                  <a:pt x="2168601" y="461566"/>
                </a:lnTo>
                <a:lnTo>
                  <a:pt x="2172957" y="454025"/>
                </a:lnTo>
                <a:lnTo>
                  <a:pt x="2176917" y="446485"/>
                </a:lnTo>
                <a:lnTo>
                  <a:pt x="2180482" y="438150"/>
                </a:lnTo>
                <a:lnTo>
                  <a:pt x="2183650" y="430213"/>
                </a:lnTo>
                <a:lnTo>
                  <a:pt x="2186818" y="421481"/>
                </a:lnTo>
                <a:lnTo>
                  <a:pt x="2189195" y="412750"/>
                </a:lnTo>
                <a:lnTo>
                  <a:pt x="2191175" y="404019"/>
                </a:lnTo>
                <a:lnTo>
                  <a:pt x="2192363" y="395288"/>
                </a:lnTo>
                <a:lnTo>
                  <a:pt x="2193947" y="386159"/>
                </a:lnTo>
                <a:lnTo>
                  <a:pt x="2194739" y="377428"/>
                </a:lnTo>
                <a:lnTo>
                  <a:pt x="2194739" y="368697"/>
                </a:lnTo>
                <a:lnTo>
                  <a:pt x="2194739" y="359569"/>
                </a:lnTo>
                <a:lnTo>
                  <a:pt x="2194343" y="351234"/>
                </a:lnTo>
                <a:lnTo>
                  <a:pt x="2192759" y="342503"/>
                </a:lnTo>
                <a:lnTo>
                  <a:pt x="2191571" y="333375"/>
                </a:lnTo>
                <a:lnTo>
                  <a:pt x="2189591" y="325041"/>
                </a:lnTo>
                <a:lnTo>
                  <a:pt x="2187610" y="316706"/>
                </a:lnTo>
                <a:lnTo>
                  <a:pt x="2184838" y="308372"/>
                </a:lnTo>
                <a:lnTo>
                  <a:pt x="2181670" y="299641"/>
                </a:lnTo>
                <a:lnTo>
                  <a:pt x="2178106" y="291703"/>
                </a:lnTo>
                <a:lnTo>
                  <a:pt x="2174145" y="283766"/>
                </a:lnTo>
                <a:lnTo>
                  <a:pt x="2169789" y="275828"/>
                </a:lnTo>
                <a:lnTo>
                  <a:pt x="2163452" y="265509"/>
                </a:lnTo>
                <a:lnTo>
                  <a:pt x="2156324" y="255984"/>
                </a:lnTo>
                <a:lnTo>
                  <a:pt x="2148799" y="247253"/>
                </a:lnTo>
                <a:lnTo>
                  <a:pt x="2140879" y="238522"/>
                </a:lnTo>
                <a:lnTo>
                  <a:pt x="2131770" y="230584"/>
                </a:lnTo>
                <a:lnTo>
                  <a:pt x="2123057" y="223441"/>
                </a:lnTo>
                <a:lnTo>
                  <a:pt x="2113552" y="216694"/>
                </a:lnTo>
                <a:lnTo>
                  <a:pt x="2103255" y="210344"/>
                </a:lnTo>
                <a:lnTo>
                  <a:pt x="2093355" y="204788"/>
                </a:lnTo>
                <a:lnTo>
                  <a:pt x="2082662" y="200422"/>
                </a:lnTo>
                <a:lnTo>
                  <a:pt x="2071969" y="196056"/>
                </a:lnTo>
                <a:lnTo>
                  <a:pt x="2060484" y="192881"/>
                </a:lnTo>
                <a:lnTo>
                  <a:pt x="2048999" y="190103"/>
                </a:lnTo>
                <a:lnTo>
                  <a:pt x="2037118" y="188119"/>
                </a:lnTo>
                <a:lnTo>
                  <a:pt x="2025633" y="186928"/>
                </a:lnTo>
                <a:lnTo>
                  <a:pt x="2013752" y="186531"/>
                </a:lnTo>
                <a:close/>
                <a:moveTo>
                  <a:pt x="2066028" y="0"/>
                </a:moveTo>
                <a:lnTo>
                  <a:pt x="2156324" y="23812"/>
                </a:lnTo>
                <a:lnTo>
                  <a:pt x="2146027" y="100013"/>
                </a:lnTo>
                <a:lnTo>
                  <a:pt x="2140916" y="118533"/>
                </a:lnTo>
                <a:lnTo>
                  <a:pt x="2134542" y="115094"/>
                </a:lnTo>
                <a:lnTo>
                  <a:pt x="2132671" y="114357"/>
                </a:lnTo>
                <a:lnTo>
                  <a:pt x="2132562" y="114300"/>
                </a:lnTo>
                <a:lnTo>
                  <a:pt x="2123453" y="110728"/>
                </a:lnTo>
                <a:lnTo>
                  <a:pt x="2132671" y="114357"/>
                </a:lnTo>
                <a:lnTo>
                  <a:pt x="2140879" y="118666"/>
                </a:lnTo>
                <a:lnTo>
                  <a:pt x="2140916" y="118533"/>
                </a:lnTo>
                <a:lnTo>
                  <a:pt x="2144839" y="120650"/>
                </a:lnTo>
                <a:lnTo>
                  <a:pt x="2153552" y="125413"/>
                </a:lnTo>
                <a:lnTo>
                  <a:pt x="2167413" y="133747"/>
                </a:lnTo>
                <a:lnTo>
                  <a:pt x="2174145" y="138113"/>
                </a:lnTo>
                <a:lnTo>
                  <a:pt x="2180878" y="142875"/>
                </a:lnTo>
                <a:lnTo>
                  <a:pt x="2181274" y="143272"/>
                </a:lnTo>
                <a:lnTo>
                  <a:pt x="2187610" y="148034"/>
                </a:lnTo>
                <a:lnTo>
                  <a:pt x="2193947" y="153194"/>
                </a:lnTo>
                <a:lnTo>
                  <a:pt x="2205432" y="163909"/>
                </a:lnTo>
                <a:lnTo>
                  <a:pt x="2212560" y="170656"/>
                </a:lnTo>
                <a:lnTo>
                  <a:pt x="2221273" y="180181"/>
                </a:lnTo>
                <a:lnTo>
                  <a:pt x="2226433" y="186128"/>
                </a:lnTo>
                <a:lnTo>
                  <a:pt x="2226422" y="186134"/>
                </a:lnTo>
                <a:lnTo>
                  <a:pt x="2229194" y="189309"/>
                </a:lnTo>
                <a:lnTo>
                  <a:pt x="2226433" y="186128"/>
                </a:lnTo>
                <a:lnTo>
                  <a:pt x="2244639" y="175419"/>
                </a:lnTo>
                <a:lnTo>
                  <a:pt x="2315925" y="143669"/>
                </a:lnTo>
                <a:lnTo>
                  <a:pt x="2363053" y="224234"/>
                </a:lnTo>
                <a:lnTo>
                  <a:pt x="2302064" y="270669"/>
                </a:lnTo>
                <a:lnTo>
                  <a:pt x="2280282" y="283369"/>
                </a:lnTo>
                <a:lnTo>
                  <a:pt x="2284242" y="296466"/>
                </a:lnTo>
                <a:lnTo>
                  <a:pt x="2287015" y="309166"/>
                </a:lnTo>
                <a:lnTo>
                  <a:pt x="2289787" y="322263"/>
                </a:lnTo>
                <a:lnTo>
                  <a:pt x="2291371" y="335359"/>
                </a:lnTo>
                <a:lnTo>
                  <a:pt x="2292559" y="348456"/>
                </a:lnTo>
                <a:lnTo>
                  <a:pt x="2293351" y="361553"/>
                </a:lnTo>
                <a:lnTo>
                  <a:pt x="2293351" y="374650"/>
                </a:lnTo>
                <a:lnTo>
                  <a:pt x="2292559" y="387350"/>
                </a:lnTo>
                <a:lnTo>
                  <a:pt x="2318301" y="394097"/>
                </a:lnTo>
                <a:lnTo>
                  <a:pt x="2390775" y="422275"/>
                </a:lnTo>
                <a:lnTo>
                  <a:pt x="2367409" y="512763"/>
                </a:lnTo>
                <a:lnTo>
                  <a:pt x="2291371" y="502047"/>
                </a:lnTo>
                <a:lnTo>
                  <a:pt x="2262857" y="494506"/>
                </a:lnTo>
                <a:lnTo>
                  <a:pt x="2256916" y="506016"/>
                </a:lnTo>
                <a:lnTo>
                  <a:pt x="2250183" y="517128"/>
                </a:lnTo>
                <a:lnTo>
                  <a:pt x="2243451" y="527447"/>
                </a:lnTo>
                <a:lnTo>
                  <a:pt x="2235926" y="537766"/>
                </a:lnTo>
                <a:lnTo>
                  <a:pt x="2228006" y="547688"/>
                </a:lnTo>
                <a:lnTo>
                  <a:pt x="2219293" y="557610"/>
                </a:lnTo>
                <a:lnTo>
                  <a:pt x="2210580" y="566738"/>
                </a:lnTo>
                <a:lnTo>
                  <a:pt x="2201075" y="575469"/>
                </a:lnTo>
                <a:lnTo>
                  <a:pt x="2216125" y="601266"/>
                </a:lnTo>
                <a:lnTo>
                  <a:pt x="2247807" y="671910"/>
                </a:lnTo>
                <a:lnTo>
                  <a:pt x="2167413" y="719932"/>
                </a:lnTo>
                <a:lnTo>
                  <a:pt x="2121077" y="658416"/>
                </a:lnTo>
                <a:lnTo>
                  <a:pt x="2105632" y="632222"/>
                </a:lnTo>
                <a:lnTo>
                  <a:pt x="2110780" y="629841"/>
                </a:lnTo>
                <a:lnTo>
                  <a:pt x="2115929" y="627857"/>
                </a:lnTo>
                <a:lnTo>
                  <a:pt x="2104048" y="632222"/>
                </a:lnTo>
                <a:lnTo>
                  <a:pt x="2092563" y="635794"/>
                </a:lnTo>
                <a:lnTo>
                  <a:pt x="2083058" y="638969"/>
                </a:lnTo>
                <a:lnTo>
                  <a:pt x="2067217" y="642541"/>
                </a:lnTo>
                <a:lnTo>
                  <a:pt x="2059296" y="643732"/>
                </a:lnTo>
                <a:lnTo>
                  <a:pt x="2050583" y="644922"/>
                </a:lnTo>
                <a:lnTo>
                  <a:pt x="2048999" y="644922"/>
                </a:lnTo>
                <a:lnTo>
                  <a:pt x="2033554" y="646907"/>
                </a:lnTo>
                <a:lnTo>
                  <a:pt x="2018505" y="647303"/>
                </a:lnTo>
                <a:lnTo>
                  <a:pt x="2014544" y="647700"/>
                </a:lnTo>
                <a:lnTo>
                  <a:pt x="2008208" y="647303"/>
                </a:lnTo>
                <a:lnTo>
                  <a:pt x="2002617" y="647117"/>
                </a:lnTo>
                <a:lnTo>
                  <a:pt x="1994743" y="646510"/>
                </a:lnTo>
                <a:lnTo>
                  <a:pt x="1984842" y="645716"/>
                </a:lnTo>
                <a:lnTo>
                  <a:pt x="1996327" y="646907"/>
                </a:lnTo>
                <a:lnTo>
                  <a:pt x="2002617" y="647117"/>
                </a:lnTo>
                <a:lnTo>
                  <a:pt x="2005039" y="647303"/>
                </a:lnTo>
                <a:lnTo>
                  <a:pt x="1994347" y="687785"/>
                </a:lnTo>
                <a:lnTo>
                  <a:pt x="1970189" y="747713"/>
                </a:lnTo>
                <a:lnTo>
                  <a:pt x="1879497" y="724297"/>
                </a:lnTo>
                <a:lnTo>
                  <a:pt x="1886230" y="662385"/>
                </a:lnTo>
                <a:lnTo>
                  <a:pt x="1896923" y="621507"/>
                </a:lnTo>
                <a:lnTo>
                  <a:pt x="1904447" y="625078"/>
                </a:lnTo>
                <a:lnTo>
                  <a:pt x="1893754" y="619919"/>
                </a:lnTo>
                <a:lnTo>
                  <a:pt x="1883061" y="614363"/>
                </a:lnTo>
                <a:lnTo>
                  <a:pt x="1874745" y="609997"/>
                </a:lnTo>
                <a:lnTo>
                  <a:pt x="1860884" y="601663"/>
                </a:lnTo>
                <a:lnTo>
                  <a:pt x="1854151" y="596900"/>
                </a:lnTo>
                <a:lnTo>
                  <a:pt x="1847419" y="592535"/>
                </a:lnTo>
                <a:lnTo>
                  <a:pt x="1846627" y="592138"/>
                </a:lnTo>
                <a:lnTo>
                  <a:pt x="1840290" y="586978"/>
                </a:lnTo>
                <a:lnTo>
                  <a:pt x="1834350" y="581819"/>
                </a:lnTo>
                <a:lnTo>
                  <a:pt x="1822469" y="571103"/>
                </a:lnTo>
                <a:lnTo>
                  <a:pt x="1815736" y="564356"/>
                </a:lnTo>
                <a:lnTo>
                  <a:pt x="1809516" y="557841"/>
                </a:lnTo>
                <a:lnTo>
                  <a:pt x="1805439" y="553244"/>
                </a:lnTo>
                <a:lnTo>
                  <a:pt x="1799103" y="545703"/>
                </a:lnTo>
                <a:lnTo>
                  <a:pt x="1807023" y="555228"/>
                </a:lnTo>
                <a:lnTo>
                  <a:pt x="1809516" y="557841"/>
                </a:lnTo>
                <a:lnTo>
                  <a:pt x="1811776" y="560388"/>
                </a:lnTo>
                <a:lnTo>
                  <a:pt x="1779697" y="579438"/>
                </a:lnTo>
                <a:lnTo>
                  <a:pt x="1720292" y="604044"/>
                </a:lnTo>
                <a:lnTo>
                  <a:pt x="1673164" y="523875"/>
                </a:lnTo>
                <a:lnTo>
                  <a:pt x="1721480" y="484585"/>
                </a:lnTo>
                <a:lnTo>
                  <a:pt x="1752767" y="465931"/>
                </a:lnTo>
                <a:lnTo>
                  <a:pt x="1748410" y="452835"/>
                </a:lnTo>
                <a:lnTo>
                  <a:pt x="1744450" y="439341"/>
                </a:lnTo>
                <a:lnTo>
                  <a:pt x="1741282" y="425847"/>
                </a:lnTo>
                <a:lnTo>
                  <a:pt x="1738510" y="412353"/>
                </a:lnTo>
                <a:lnTo>
                  <a:pt x="1736530" y="398860"/>
                </a:lnTo>
                <a:lnTo>
                  <a:pt x="1735737" y="385366"/>
                </a:lnTo>
                <a:lnTo>
                  <a:pt x="1734945" y="371475"/>
                </a:lnTo>
                <a:lnTo>
                  <a:pt x="1735341" y="357981"/>
                </a:lnTo>
                <a:lnTo>
                  <a:pt x="1704451" y="350441"/>
                </a:lnTo>
                <a:lnTo>
                  <a:pt x="1644650" y="325438"/>
                </a:lnTo>
                <a:lnTo>
                  <a:pt x="1668412" y="235347"/>
                </a:lnTo>
                <a:lnTo>
                  <a:pt x="1730193" y="242094"/>
                </a:lnTo>
                <a:lnTo>
                  <a:pt x="1760687" y="250031"/>
                </a:lnTo>
                <a:lnTo>
                  <a:pt x="1766628" y="237331"/>
                </a:lnTo>
                <a:lnTo>
                  <a:pt x="1773361" y="225028"/>
                </a:lnTo>
                <a:lnTo>
                  <a:pt x="1781281" y="213519"/>
                </a:lnTo>
                <a:lnTo>
                  <a:pt x="1789202" y="201713"/>
                </a:lnTo>
                <a:lnTo>
                  <a:pt x="1797915" y="190500"/>
                </a:lnTo>
                <a:lnTo>
                  <a:pt x="1807023" y="179784"/>
                </a:lnTo>
                <a:lnTo>
                  <a:pt x="1816924" y="169069"/>
                </a:lnTo>
                <a:lnTo>
                  <a:pt x="1827221" y="159544"/>
                </a:lnTo>
                <a:lnTo>
                  <a:pt x="1812964" y="135334"/>
                </a:lnTo>
                <a:lnTo>
                  <a:pt x="1788410" y="75406"/>
                </a:lnTo>
                <a:lnTo>
                  <a:pt x="1868804" y="27781"/>
                </a:lnTo>
                <a:lnTo>
                  <a:pt x="1907219" y="76994"/>
                </a:lnTo>
                <a:lnTo>
                  <a:pt x="1923061" y="102791"/>
                </a:lnTo>
                <a:lnTo>
                  <a:pt x="1917516" y="105172"/>
                </a:lnTo>
                <a:lnTo>
                  <a:pt x="1912368" y="107156"/>
                </a:lnTo>
                <a:lnTo>
                  <a:pt x="1924249" y="102791"/>
                </a:lnTo>
                <a:lnTo>
                  <a:pt x="1935734" y="99219"/>
                </a:lnTo>
                <a:lnTo>
                  <a:pt x="1945239" y="96044"/>
                </a:lnTo>
                <a:lnTo>
                  <a:pt x="1961080" y="92869"/>
                </a:lnTo>
                <a:lnTo>
                  <a:pt x="1969001" y="91281"/>
                </a:lnTo>
                <a:lnTo>
                  <a:pt x="1977317" y="89694"/>
                </a:lnTo>
                <a:lnTo>
                  <a:pt x="1979297" y="89694"/>
                </a:lnTo>
                <a:lnTo>
                  <a:pt x="1994347" y="88106"/>
                </a:lnTo>
                <a:lnTo>
                  <a:pt x="2009792" y="87709"/>
                </a:lnTo>
                <a:lnTo>
                  <a:pt x="2013752" y="87709"/>
                </a:lnTo>
                <a:lnTo>
                  <a:pt x="2019693" y="87709"/>
                </a:lnTo>
                <a:lnTo>
                  <a:pt x="2031970" y="88503"/>
                </a:lnTo>
                <a:lnTo>
                  <a:pt x="2043455" y="89297"/>
                </a:lnTo>
                <a:lnTo>
                  <a:pt x="2034346" y="88503"/>
                </a:lnTo>
                <a:lnTo>
                  <a:pt x="2038306" y="72628"/>
                </a:lnTo>
                <a:lnTo>
                  <a:pt x="2066028"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sz="1705">
              <a:solidFill>
                <a:srgbClr val="1C666E"/>
              </a:solidFill>
              <a:ea typeface="宋体" panose="02010600030101010101" pitchFamily="2" charset="-122"/>
            </a:endParaRPr>
          </a:p>
        </p:txBody>
      </p:sp>
      <p:sp>
        <p:nvSpPr>
          <p:cNvPr id="77" name="KSO_Shape"/>
          <p:cNvSpPr/>
          <p:nvPr/>
        </p:nvSpPr>
        <p:spPr bwMode="auto">
          <a:xfrm>
            <a:off x="8573741" y="3045511"/>
            <a:ext cx="518709" cy="440902"/>
          </a:xfrm>
          <a:custGeom>
            <a:avLst/>
            <a:gdLst>
              <a:gd name="T0" fmla="*/ 1221908 w 2276475"/>
              <a:gd name="T1" fmla="*/ 1328927 h 1936751"/>
              <a:gd name="T2" fmla="*/ 1196654 w 2276475"/>
              <a:gd name="T3" fmla="*/ 1388292 h 1936751"/>
              <a:gd name="T4" fmla="*/ 691864 w 2276475"/>
              <a:gd name="T5" fmla="*/ 1376845 h 1936751"/>
              <a:gd name="T6" fmla="*/ 695585 w 2276475"/>
              <a:gd name="T7" fmla="*/ 1314285 h 1936751"/>
              <a:gd name="T8" fmla="*/ 1104489 w 2276475"/>
              <a:gd name="T9" fmla="*/ 1115137 h 1936751"/>
              <a:gd name="T10" fmla="*/ 1117497 w 2276475"/>
              <a:gd name="T11" fmla="*/ 1168850 h 1936751"/>
              <a:gd name="T12" fmla="*/ 811396 w 2276475"/>
              <a:gd name="T13" fmla="*/ 1188695 h 1936751"/>
              <a:gd name="T14" fmla="*/ 783254 w 2276475"/>
              <a:gd name="T15" fmla="*/ 1141068 h 1936751"/>
              <a:gd name="T16" fmla="*/ 309026 w 2276475"/>
              <a:gd name="T17" fmla="*/ 898551 h 1936751"/>
              <a:gd name="T18" fmla="*/ 798665 w 2276475"/>
              <a:gd name="T19" fmla="*/ 935449 h 1936751"/>
              <a:gd name="T20" fmla="*/ 759855 w 2276475"/>
              <a:gd name="T21" fmla="*/ 989335 h 1936751"/>
              <a:gd name="T22" fmla="*/ 259317 w 2276475"/>
              <a:gd name="T23" fmla="*/ 967303 h 1936751"/>
              <a:gd name="T24" fmla="*/ 277393 w 2276475"/>
              <a:gd name="T25" fmla="*/ 906514 h 1936751"/>
              <a:gd name="T26" fmla="*/ 1086287 w 2276475"/>
              <a:gd name="T27" fmla="*/ 817903 h 1936751"/>
              <a:gd name="T28" fmla="*/ 1028372 w 2276475"/>
              <a:gd name="T29" fmla="*/ 919230 h 1936751"/>
              <a:gd name="T30" fmla="*/ 999280 w 2276475"/>
              <a:gd name="T31" fmla="*/ 917630 h 1936751"/>
              <a:gd name="T32" fmla="*/ 289574 w 2276475"/>
              <a:gd name="T33" fmla="*/ 706099 h 1936751"/>
              <a:gd name="T34" fmla="*/ 590631 w 2276475"/>
              <a:gd name="T35" fmla="*/ 735033 h 1936751"/>
              <a:gd name="T36" fmla="*/ 567535 w 2276475"/>
              <a:gd name="T37" fmla="*/ 784938 h 1936751"/>
              <a:gd name="T38" fmla="*/ 259309 w 2276475"/>
              <a:gd name="T39" fmla="*/ 770073 h 1936751"/>
              <a:gd name="T40" fmla="*/ 267273 w 2276475"/>
              <a:gd name="T41" fmla="*/ 715124 h 1936751"/>
              <a:gd name="T42" fmla="*/ 836933 w 2276475"/>
              <a:gd name="T43" fmla="*/ 505684 h 1936751"/>
              <a:gd name="T44" fmla="*/ 846494 w 2276475"/>
              <a:gd name="T45" fmla="*/ 574170 h 1936751"/>
              <a:gd name="T46" fmla="*/ 268069 w 2276475"/>
              <a:gd name="T47" fmla="*/ 592752 h 1936751"/>
              <a:gd name="T48" fmla="*/ 238855 w 2276475"/>
              <a:gd name="T49" fmla="*/ 530105 h 1936751"/>
              <a:gd name="T50" fmla="*/ 1467818 w 2276475"/>
              <a:gd name="T51" fmla="*/ 344025 h 1936751"/>
              <a:gd name="T52" fmla="*/ 1566759 w 2276475"/>
              <a:gd name="T53" fmla="*/ 428438 h 1936751"/>
              <a:gd name="T54" fmla="*/ 1578461 w 2276475"/>
              <a:gd name="T55" fmla="*/ 479936 h 1936751"/>
              <a:gd name="T56" fmla="*/ 1197862 w 2276475"/>
              <a:gd name="T57" fmla="*/ 846789 h 1936751"/>
              <a:gd name="T58" fmla="*/ 1138817 w 2276475"/>
              <a:gd name="T59" fmla="*/ 842806 h 1936751"/>
              <a:gd name="T60" fmla="*/ 1093869 w 2276475"/>
              <a:gd name="T61" fmla="*/ 799538 h 1936751"/>
              <a:gd name="T62" fmla="*/ 1075782 w 2276475"/>
              <a:gd name="T63" fmla="*/ 737423 h 1936751"/>
              <a:gd name="T64" fmla="*/ 1456382 w 2276475"/>
              <a:gd name="T65" fmla="*/ 344821 h 1936751"/>
              <a:gd name="T66" fmla="*/ 199469 w 2276475"/>
              <a:gd name="T67" fmla="*/ 367345 h 1936751"/>
              <a:gd name="T68" fmla="*/ 114475 w 2276475"/>
              <a:gd name="T69" fmla="*/ 448541 h 1936751"/>
              <a:gd name="T70" fmla="*/ 103321 w 2276475"/>
              <a:gd name="T71" fmla="*/ 1407238 h 1936751"/>
              <a:gd name="T72" fmla="*/ 171315 w 2276475"/>
              <a:gd name="T73" fmla="*/ 1503559 h 1936751"/>
              <a:gd name="T74" fmla="*/ 1382734 w 2276475"/>
              <a:gd name="T75" fmla="*/ 1530890 h 1936751"/>
              <a:gd name="T76" fmla="*/ 1488975 w 2276475"/>
              <a:gd name="T77" fmla="*/ 1477289 h 1936751"/>
              <a:gd name="T78" fmla="*/ 1531737 w 2276475"/>
              <a:gd name="T79" fmla="*/ 1365845 h 1936751"/>
              <a:gd name="T80" fmla="*/ 1605841 w 2276475"/>
              <a:gd name="T81" fmla="*/ 1539381 h 1936751"/>
              <a:gd name="T82" fmla="*/ 1513146 w 2276475"/>
              <a:gd name="T83" fmla="*/ 1611821 h 1936751"/>
              <a:gd name="T84" fmla="*/ 101461 w 2276475"/>
              <a:gd name="T85" fmla="*/ 1605982 h 1936751"/>
              <a:gd name="T86" fmla="*/ 16468 w 2276475"/>
              <a:gd name="T87" fmla="*/ 1525317 h 1936751"/>
              <a:gd name="T88" fmla="*/ 5312 w 2276475"/>
              <a:gd name="T89" fmla="*/ 391226 h 1936751"/>
              <a:gd name="T90" fmla="*/ 73307 w 2276475"/>
              <a:gd name="T91" fmla="*/ 295170 h 1936751"/>
              <a:gd name="T92" fmla="*/ 1746529 w 2276475"/>
              <a:gd name="T93" fmla="*/ 88926 h 1936751"/>
              <a:gd name="T94" fmla="*/ 1805153 w 2276475"/>
              <a:gd name="T95" fmla="*/ 114614 h 1936751"/>
              <a:gd name="T96" fmla="*/ 1838312 w 2276475"/>
              <a:gd name="T97" fmla="*/ 176846 h 1936751"/>
              <a:gd name="T98" fmla="*/ 1821600 w 2276475"/>
              <a:gd name="T99" fmla="*/ 237490 h 1936751"/>
              <a:gd name="T100" fmla="*/ 1620792 w 2276475"/>
              <a:gd name="T101" fmla="*/ 421806 h 1936751"/>
              <a:gd name="T102" fmla="*/ 1543068 w 2276475"/>
              <a:gd name="T103" fmla="*/ 339447 h 1936751"/>
              <a:gd name="T104" fmla="*/ 1506460 w 2276475"/>
              <a:gd name="T105" fmla="*/ 289925 h 1936751"/>
              <a:gd name="T106" fmla="*/ 1716818 w 2276475"/>
              <a:gd name="T107" fmla="*/ 92634 h 1936751"/>
              <a:gd name="T108" fmla="*/ 1893521 w 2276475"/>
              <a:gd name="T109" fmla="*/ 35131 h 1936751"/>
              <a:gd name="T110" fmla="*/ 1889783 w 2276475"/>
              <a:gd name="T111" fmla="*/ 106078 h 1936751"/>
              <a:gd name="T112" fmla="*/ 1844400 w 2276475"/>
              <a:gd name="T113" fmla="*/ 105545 h 1936751"/>
              <a:gd name="T114" fmla="*/ 1793944 w 2276475"/>
              <a:gd name="T115" fmla="*/ 59669 h 1936751"/>
              <a:gd name="T116" fmla="*/ 1847069 w 2276475"/>
              <a:gd name="T117" fmla="*/ 16194 h 1936751"/>
              <a:gd name="T118" fmla="*/ 1697756 w 2276475"/>
              <a:gd name="T119" fmla="*/ 22017 h 1936751"/>
              <a:gd name="T120" fmla="*/ 1364698 w 2276475"/>
              <a:gd name="T121" fmla="*/ 383050 h 1936751"/>
              <a:gd name="T122" fmla="*/ 1317840 w 2276475"/>
              <a:gd name="T123" fmla="*/ 375887 h 1936751"/>
              <a:gd name="T124" fmla="*/ 1320237 w 2276475"/>
              <a:gd name="T125" fmla="*/ 329200 h 1936751"/>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 name="T186" fmla="*/ 0 60000 65536"/>
              <a:gd name="T187" fmla="*/ 0 60000 65536"/>
              <a:gd name="T188" fmla="*/ 0 60000 65536"/>
            </a:gdLst>
            <a:ahLst/>
            <a:cxnLst>
              <a:cxn ang="T126">
                <a:pos x="T0" y="T1"/>
              </a:cxn>
              <a:cxn ang="T127">
                <a:pos x="T2" y="T3"/>
              </a:cxn>
              <a:cxn ang="T128">
                <a:pos x="T4" y="T5"/>
              </a:cxn>
              <a:cxn ang="T129">
                <a:pos x="T6" y="T7"/>
              </a:cxn>
              <a:cxn ang="T130">
                <a:pos x="T8" y="T9"/>
              </a:cxn>
              <a:cxn ang="T131">
                <a:pos x="T10" y="T11"/>
              </a:cxn>
              <a:cxn ang="T132">
                <a:pos x="T12" y="T13"/>
              </a:cxn>
              <a:cxn ang="T133">
                <a:pos x="T14" y="T15"/>
              </a:cxn>
              <a:cxn ang="T134">
                <a:pos x="T16" y="T17"/>
              </a:cxn>
              <a:cxn ang="T135">
                <a:pos x="T18" y="T19"/>
              </a:cxn>
              <a:cxn ang="T136">
                <a:pos x="T20" y="T21"/>
              </a:cxn>
              <a:cxn ang="T137">
                <a:pos x="T22" y="T23"/>
              </a:cxn>
              <a:cxn ang="T138">
                <a:pos x="T24" y="T25"/>
              </a:cxn>
              <a:cxn ang="T139">
                <a:pos x="T26" y="T27"/>
              </a:cxn>
              <a:cxn ang="T140">
                <a:pos x="T28" y="T29"/>
              </a:cxn>
              <a:cxn ang="T141">
                <a:pos x="T30" y="T31"/>
              </a:cxn>
              <a:cxn ang="T142">
                <a:pos x="T32" y="T33"/>
              </a:cxn>
              <a:cxn ang="T143">
                <a:pos x="T34" y="T35"/>
              </a:cxn>
              <a:cxn ang="T144">
                <a:pos x="T36" y="T37"/>
              </a:cxn>
              <a:cxn ang="T145">
                <a:pos x="T38" y="T39"/>
              </a:cxn>
              <a:cxn ang="T146">
                <a:pos x="T40" y="T41"/>
              </a:cxn>
              <a:cxn ang="T147">
                <a:pos x="T42" y="T43"/>
              </a:cxn>
              <a:cxn ang="T148">
                <a:pos x="T44" y="T45"/>
              </a:cxn>
              <a:cxn ang="T149">
                <a:pos x="T46" y="T47"/>
              </a:cxn>
              <a:cxn ang="T150">
                <a:pos x="T48" y="T49"/>
              </a:cxn>
              <a:cxn ang="T151">
                <a:pos x="T50" y="T51"/>
              </a:cxn>
              <a:cxn ang="T152">
                <a:pos x="T52" y="T53"/>
              </a:cxn>
              <a:cxn ang="T153">
                <a:pos x="T54" y="T55"/>
              </a:cxn>
              <a:cxn ang="T154">
                <a:pos x="T56" y="T57"/>
              </a:cxn>
              <a:cxn ang="T155">
                <a:pos x="T58" y="T59"/>
              </a:cxn>
              <a:cxn ang="T156">
                <a:pos x="T60" y="T61"/>
              </a:cxn>
              <a:cxn ang="T157">
                <a:pos x="T62" y="T63"/>
              </a:cxn>
              <a:cxn ang="T158">
                <a:pos x="T64" y="T65"/>
              </a:cxn>
              <a:cxn ang="T159">
                <a:pos x="T66" y="T67"/>
              </a:cxn>
              <a:cxn ang="T160">
                <a:pos x="T68" y="T69"/>
              </a:cxn>
              <a:cxn ang="T161">
                <a:pos x="T70" y="T71"/>
              </a:cxn>
              <a:cxn ang="T162">
                <a:pos x="T72" y="T73"/>
              </a:cxn>
              <a:cxn ang="T163">
                <a:pos x="T74" y="T75"/>
              </a:cxn>
              <a:cxn ang="T164">
                <a:pos x="T76" y="T77"/>
              </a:cxn>
              <a:cxn ang="T165">
                <a:pos x="T78" y="T79"/>
              </a:cxn>
              <a:cxn ang="T166">
                <a:pos x="T80" y="T81"/>
              </a:cxn>
              <a:cxn ang="T167">
                <a:pos x="T82" y="T83"/>
              </a:cxn>
              <a:cxn ang="T168">
                <a:pos x="T84" y="T85"/>
              </a:cxn>
              <a:cxn ang="T169">
                <a:pos x="T86" y="T87"/>
              </a:cxn>
              <a:cxn ang="T170">
                <a:pos x="T88" y="T89"/>
              </a:cxn>
              <a:cxn ang="T171">
                <a:pos x="T90" y="T91"/>
              </a:cxn>
              <a:cxn ang="T172">
                <a:pos x="T92" y="T93"/>
              </a:cxn>
              <a:cxn ang="T173">
                <a:pos x="T94" y="T95"/>
              </a:cxn>
              <a:cxn ang="T174">
                <a:pos x="T96" y="T97"/>
              </a:cxn>
              <a:cxn ang="T175">
                <a:pos x="T98" y="T99"/>
              </a:cxn>
              <a:cxn ang="T176">
                <a:pos x="T100" y="T101"/>
              </a:cxn>
              <a:cxn ang="T177">
                <a:pos x="T102" y="T103"/>
              </a:cxn>
              <a:cxn ang="T178">
                <a:pos x="T104" y="T105"/>
              </a:cxn>
              <a:cxn ang="T179">
                <a:pos x="T106" y="T107"/>
              </a:cxn>
              <a:cxn ang="T180">
                <a:pos x="T108" y="T109"/>
              </a:cxn>
              <a:cxn ang="T181">
                <a:pos x="T110" y="T111"/>
              </a:cxn>
              <a:cxn ang="T182">
                <a:pos x="T112" y="T113"/>
              </a:cxn>
              <a:cxn ang="T183">
                <a:pos x="T114" y="T115"/>
              </a:cxn>
              <a:cxn ang="T184">
                <a:pos x="T116" y="T117"/>
              </a:cxn>
              <a:cxn ang="T185">
                <a:pos x="T118" y="T119"/>
              </a:cxn>
              <a:cxn ang="T186">
                <a:pos x="T120" y="T121"/>
              </a:cxn>
              <a:cxn ang="T187">
                <a:pos x="T122" y="T123"/>
              </a:cxn>
              <a:cxn ang="T188">
                <a:pos x="T124" y="T125"/>
              </a:cxn>
            </a:cxnLst>
            <a:rect l="0" t="0" r="r" b="b"/>
            <a:pathLst>
              <a:path w="2276475" h="1936751">
                <a:moveTo>
                  <a:pt x="872202" y="1555750"/>
                </a:moveTo>
                <a:lnTo>
                  <a:pt x="879190" y="1555750"/>
                </a:lnTo>
                <a:lnTo>
                  <a:pt x="1397284" y="1555750"/>
                </a:lnTo>
                <a:lnTo>
                  <a:pt x="1404272" y="1555750"/>
                </a:lnTo>
                <a:lnTo>
                  <a:pt x="1410943" y="1557024"/>
                </a:lnTo>
                <a:lnTo>
                  <a:pt x="1417614" y="1557979"/>
                </a:lnTo>
                <a:lnTo>
                  <a:pt x="1423649" y="1560208"/>
                </a:lnTo>
                <a:lnTo>
                  <a:pt x="1430002" y="1562437"/>
                </a:lnTo>
                <a:lnTo>
                  <a:pt x="1435403" y="1565303"/>
                </a:lnTo>
                <a:lnTo>
                  <a:pt x="1440485" y="1568168"/>
                </a:lnTo>
                <a:lnTo>
                  <a:pt x="1445567" y="1571989"/>
                </a:lnTo>
                <a:lnTo>
                  <a:pt x="1450015" y="1576128"/>
                </a:lnTo>
                <a:lnTo>
                  <a:pt x="1453509" y="1580268"/>
                </a:lnTo>
                <a:lnTo>
                  <a:pt x="1457321" y="1584726"/>
                </a:lnTo>
                <a:lnTo>
                  <a:pt x="1460180" y="1589502"/>
                </a:lnTo>
                <a:lnTo>
                  <a:pt x="1462403" y="1594915"/>
                </a:lnTo>
                <a:lnTo>
                  <a:pt x="1463674" y="1600009"/>
                </a:lnTo>
                <a:lnTo>
                  <a:pt x="1464944" y="1605741"/>
                </a:lnTo>
                <a:lnTo>
                  <a:pt x="1465262" y="1611472"/>
                </a:lnTo>
                <a:lnTo>
                  <a:pt x="1464944" y="1617203"/>
                </a:lnTo>
                <a:lnTo>
                  <a:pt x="1463674" y="1622935"/>
                </a:lnTo>
                <a:lnTo>
                  <a:pt x="1462403" y="1628029"/>
                </a:lnTo>
                <a:lnTo>
                  <a:pt x="1460180" y="1633124"/>
                </a:lnTo>
                <a:lnTo>
                  <a:pt x="1457321" y="1638218"/>
                </a:lnTo>
                <a:lnTo>
                  <a:pt x="1453509" y="1642358"/>
                </a:lnTo>
                <a:lnTo>
                  <a:pt x="1450015" y="1646815"/>
                </a:lnTo>
                <a:lnTo>
                  <a:pt x="1445567" y="1650955"/>
                </a:lnTo>
                <a:lnTo>
                  <a:pt x="1440485" y="1654457"/>
                </a:lnTo>
                <a:lnTo>
                  <a:pt x="1435403" y="1657641"/>
                </a:lnTo>
                <a:lnTo>
                  <a:pt x="1430002" y="1660507"/>
                </a:lnTo>
                <a:lnTo>
                  <a:pt x="1423649" y="1662736"/>
                </a:lnTo>
                <a:lnTo>
                  <a:pt x="1417614" y="1664328"/>
                </a:lnTo>
                <a:lnTo>
                  <a:pt x="1410943" y="1665920"/>
                </a:lnTo>
                <a:lnTo>
                  <a:pt x="1404272" y="1666875"/>
                </a:lnTo>
                <a:lnTo>
                  <a:pt x="1397284" y="1666875"/>
                </a:lnTo>
                <a:lnTo>
                  <a:pt x="879190" y="1666875"/>
                </a:lnTo>
                <a:lnTo>
                  <a:pt x="872202" y="1666875"/>
                </a:lnTo>
                <a:lnTo>
                  <a:pt x="865531" y="1665920"/>
                </a:lnTo>
                <a:lnTo>
                  <a:pt x="858860" y="1664328"/>
                </a:lnTo>
                <a:lnTo>
                  <a:pt x="852507" y="1662736"/>
                </a:lnTo>
                <a:lnTo>
                  <a:pt x="846790" y="1660507"/>
                </a:lnTo>
                <a:lnTo>
                  <a:pt x="841389" y="1657641"/>
                </a:lnTo>
                <a:lnTo>
                  <a:pt x="835989" y="1654139"/>
                </a:lnTo>
                <a:lnTo>
                  <a:pt x="831224" y="1650955"/>
                </a:lnTo>
                <a:lnTo>
                  <a:pt x="826777" y="1646815"/>
                </a:lnTo>
                <a:lnTo>
                  <a:pt x="822648" y="1642358"/>
                </a:lnTo>
                <a:lnTo>
                  <a:pt x="819471" y="1637900"/>
                </a:lnTo>
                <a:lnTo>
                  <a:pt x="816612" y="1633124"/>
                </a:lnTo>
                <a:lnTo>
                  <a:pt x="814389" y="1628029"/>
                </a:lnTo>
                <a:lnTo>
                  <a:pt x="812483" y="1622935"/>
                </a:lnTo>
                <a:lnTo>
                  <a:pt x="811530" y="1617203"/>
                </a:lnTo>
                <a:lnTo>
                  <a:pt x="811212" y="1611472"/>
                </a:lnTo>
                <a:lnTo>
                  <a:pt x="811530" y="1605741"/>
                </a:lnTo>
                <a:lnTo>
                  <a:pt x="812483" y="1600009"/>
                </a:lnTo>
                <a:lnTo>
                  <a:pt x="814389" y="1594915"/>
                </a:lnTo>
                <a:lnTo>
                  <a:pt x="816612" y="1589820"/>
                </a:lnTo>
                <a:lnTo>
                  <a:pt x="819471" y="1584726"/>
                </a:lnTo>
                <a:lnTo>
                  <a:pt x="822648" y="1580268"/>
                </a:lnTo>
                <a:lnTo>
                  <a:pt x="826777" y="1576128"/>
                </a:lnTo>
                <a:lnTo>
                  <a:pt x="831224" y="1571989"/>
                </a:lnTo>
                <a:lnTo>
                  <a:pt x="835989" y="1568168"/>
                </a:lnTo>
                <a:lnTo>
                  <a:pt x="841389" y="1565303"/>
                </a:lnTo>
                <a:lnTo>
                  <a:pt x="846790" y="1562437"/>
                </a:lnTo>
                <a:lnTo>
                  <a:pt x="852507" y="1560208"/>
                </a:lnTo>
                <a:lnTo>
                  <a:pt x="858860" y="1558298"/>
                </a:lnTo>
                <a:lnTo>
                  <a:pt x="865531" y="1557024"/>
                </a:lnTo>
                <a:lnTo>
                  <a:pt x="872202" y="1555750"/>
                </a:lnTo>
                <a:close/>
                <a:moveTo>
                  <a:pt x="984211" y="1325563"/>
                </a:moveTo>
                <a:lnTo>
                  <a:pt x="1292263" y="1325563"/>
                </a:lnTo>
                <a:lnTo>
                  <a:pt x="1297339" y="1325880"/>
                </a:lnTo>
                <a:lnTo>
                  <a:pt x="1302415" y="1326513"/>
                </a:lnTo>
                <a:lnTo>
                  <a:pt x="1307174" y="1327779"/>
                </a:lnTo>
                <a:lnTo>
                  <a:pt x="1311615" y="1329361"/>
                </a:lnTo>
                <a:lnTo>
                  <a:pt x="1315740" y="1331260"/>
                </a:lnTo>
                <a:lnTo>
                  <a:pt x="1319864" y="1333792"/>
                </a:lnTo>
                <a:lnTo>
                  <a:pt x="1323671" y="1336640"/>
                </a:lnTo>
                <a:lnTo>
                  <a:pt x="1327161" y="1340121"/>
                </a:lnTo>
                <a:lnTo>
                  <a:pt x="1330333" y="1343286"/>
                </a:lnTo>
                <a:lnTo>
                  <a:pt x="1332871" y="1347400"/>
                </a:lnTo>
                <a:lnTo>
                  <a:pt x="1335409" y="1351198"/>
                </a:lnTo>
                <a:lnTo>
                  <a:pt x="1337630" y="1355629"/>
                </a:lnTo>
                <a:lnTo>
                  <a:pt x="1339216" y="1360059"/>
                </a:lnTo>
                <a:lnTo>
                  <a:pt x="1340485" y="1364807"/>
                </a:lnTo>
                <a:lnTo>
                  <a:pt x="1341437" y="1369870"/>
                </a:lnTo>
                <a:lnTo>
                  <a:pt x="1341437" y="1374934"/>
                </a:lnTo>
                <a:lnTo>
                  <a:pt x="1341437" y="1379681"/>
                </a:lnTo>
                <a:lnTo>
                  <a:pt x="1340485" y="1384745"/>
                </a:lnTo>
                <a:lnTo>
                  <a:pt x="1339216" y="1389492"/>
                </a:lnTo>
                <a:lnTo>
                  <a:pt x="1337630" y="1393923"/>
                </a:lnTo>
                <a:lnTo>
                  <a:pt x="1335409" y="1398037"/>
                </a:lnTo>
                <a:lnTo>
                  <a:pt x="1332871" y="1402151"/>
                </a:lnTo>
                <a:lnTo>
                  <a:pt x="1330016" y="1405632"/>
                </a:lnTo>
                <a:lnTo>
                  <a:pt x="1327161" y="1409430"/>
                </a:lnTo>
                <a:lnTo>
                  <a:pt x="1323671" y="1412595"/>
                </a:lnTo>
                <a:lnTo>
                  <a:pt x="1319864" y="1415443"/>
                </a:lnTo>
                <a:lnTo>
                  <a:pt x="1315740" y="1417659"/>
                </a:lnTo>
                <a:lnTo>
                  <a:pt x="1311615" y="1419874"/>
                </a:lnTo>
                <a:lnTo>
                  <a:pt x="1306857" y="1421773"/>
                </a:lnTo>
                <a:lnTo>
                  <a:pt x="1302415" y="1422722"/>
                </a:lnTo>
                <a:lnTo>
                  <a:pt x="1297339" y="1423672"/>
                </a:lnTo>
                <a:lnTo>
                  <a:pt x="1292263" y="1423988"/>
                </a:lnTo>
                <a:lnTo>
                  <a:pt x="984211" y="1423988"/>
                </a:lnTo>
                <a:lnTo>
                  <a:pt x="979453" y="1423672"/>
                </a:lnTo>
                <a:lnTo>
                  <a:pt x="974377" y="1422722"/>
                </a:lnTo>
                <a:lnTo>
                  <a:pt x="969618" y="1421773"/>
                </a:lnTo>
                <a:lnTo>
                  <a:pt x="965176" y="1419874"/>
                </a:lnTo>
                <a:lnTo>
                  <a:pt x="960735" y="1417659"/>
                </a:lnTo>
                <a:lnTo>
                  <a:pt x="956928" y="1415443"/>
                </a:lnTo>
                <a:lnTo>
                  <a:pt x="952803" y="1412595"/>
                </a:lnTo>
                <a:lnTo>
                  <a:pt x="949631" y="1409430"/>
                </a:lnTo>
                <a:lnTo>
                  <a:pt x="946141" y="1405632"/>
                </a:lnTo>
                <a:lnTo>
                  <a:pt x="943286" y="1402151"/>
                </a:lnTo>
                <a:lnTo>
                  <a:pt x="941065" y="1398037"/>
                </a:lnTo>
                <a:lnTo>
                  <a:pt x="938844" y="1393923"/>
                </a:lnTo>
                <a:lnTo>
                  <a:pt x="937258" y="1389492"/>
                </a:lnTo>
                <a:lnTo>
                  <a:pt x="935989" y="1384745"/>
                </a:lnTo>
                <a:lnTo>
                  <a:pt x="935355" y="1379681"/>
                </a:lnTo>
                <a:lnTo>
                  <a:pt x="935037" y="1374934"/>
                </a:lnTo>
                <a:lnTo>
                  <a:pt x="935355" y="1369870"/>
                </a:lnTo>
                <a:lnTo>
                  <a:pt x="935989" y="1364807"/>
                </a:lnTo>
                <a:lnTo>
                  <a:pt x="937258" y="1360059"/>
                </a:lnTo>
                <a:lnTo>
                  <a:pt x="938844" y="1355629"/>
                </a:lnTo>
                <a:lnTo>
                  <a:pt x="940748" y="1351198"/>
                </a:lnTo>
                <a:lnTo>
                  <a:pt x="943286" y="1347400"/>
                </a:lnTo>
                <a:lnTo>
                  <a:pt x="946141" y="1343286"/>
                </a:lnTo>
                <a:lnTo>
                  <a:pt x="949631" y="1340121"/>
                </a:lnTo>
                <a:lnTo>
                  <a:pt x="952803" y="1336640"/>
                </a:lnTo>
                <a:lnTo>
                  <a:pt x="956928" y="1333792"/>
                </a:lnTo>
                <a:lnTo>
                  <a:pt x="960735" y="1331260"/>
                </a:lnTo>
                <a:lnTo>
                  <a:pt x="965176" y="1329361"/>
                </a:lnTo>
                <a:lnTo>
                  <a:pt x="969618" y="1327779"/>
                </a:lnTo>
                <a:lnTo>
                  <a:pt x="974377" y="1326513"/>
                </a:lnTo>
                <a:lnTo>
                  <a:pt x="979453" y="1325880"/>
                </a:lnTo>
                <a:lnTo>
                  <a:pt x="984211" y="1325563"/>
                </a:lnTo>
                <a:close/>
                <a:moveTo>
                  <a:pt x="369286" y="1074738"/>
                </a:moveTo>
                <a:lnTo>
                  <a:pt x="887697" y="1074738"/>
                </a:lnTo>
                <a:lnTo>
                  <a:pt x="894368" y="1075056"/>
                </a:lnTo>
                <a:lnTo>
                  <a:pt x="901356" y="1076008"/>
                </a:lnTo>
                <a:lnTo>
                  <a:pt x="908027" y="1077278"/>
                </a:lnTo>
                <a:lnTo>
                  <a:pt x="914063" y="1079183"/>
                </a:lnTo>
                <a:lnTo>
                  <a:pt x="920098" y="1081406"/>
                </a:lnTo>
                <a:lnTo>
                  <a:pt x="925816" y="1084263"/>
                </a:lnTo>
                <a:lnTo>
                  <a:pt x="930898" y="1087438"/>
                </a:lnTo>
                <a:lnTo>
                  <a:pt x="935663" y="1090931"/>
                </a:lnTo>
                <a:lnTo>
                  <a:pt x="940110" y="1094741"/>
                </a:lnTo>
                <a:lnTo>
                  <a:pt x="944240" y="1099186"/>
                </a:lnTo>
                <a:lnTo>
                  <a:pt x="947416" y="1103948"/>
                </a:lnTo>
                <a:lnTo>
                  <a:pt x="950275" y="1108711"/>
                </a:lnTo>
                <a:lnTo>
                  <a:pt x="952499" y="1113791"/>
                </a:lnTo>
                <a:lnTo>
                  <a:pt x="954405" y="1118871"/>
                </a:lnTo>
                <a:lnTo>
                  <a:pt x="955358" y="1124903"/>
                </a:lnTo>
                <a:lnTo>
                  <a:pt x="955675" y="1130301"/>
                </a:lnTo>
                <a:lnTo>
                  <a:pt x="955358" y="1136016"/>
                </a:lnTo>
                <a:lnTo>
                  <a:pt x="954405" y="1141413"/>
                </a:lnTo>
                <a:lnTo>
                  <a:pt x="952499" y="1147128"/>
                </a:lnTo>
                <a:lnTo>
                  <a:pt x="950275" y="1152208"/>
                </a:lnTo>
                <a:lnTo>
                  <a:pt x="947416" y="1156971"/>
                </a:lnTo>
                <a:lnTo>
                  <a:pt x="944240" y="1161098"/>
                </a:lnTo>
                <a:lnTo>
                  <a:pt x="940110" y="1165543"/>
                </a:lnTo>
                <a:lnTo>
                  <a:pt x="935663" y="1169671"/>
                </a:lnTo>
                <a:lnTo>
                  <a:pt x="930898" y="1173163"/>
                </a:lnTo>
                <a:lnTo>
                  <a:pt x="925816" y="1176656"/>
                </a:lnTo>
                <a:lnTo>
                  <a:pt x="920098" y="1179196"/>
                </a:lnTo>
                <a:lnTo>
                  <a:pt x="914063" y="1181736"/>
                </a:lnTo>
                <a:lnTo>
                  <a:pt x="908027" y="1183323"/>
                </a:lnTo>
                <a:lnTo>
                  <a:pt x="901356" y="1184593"/>
                </a:lnTo>
                <a:lnTo>
                  <a:pt x="894368" y="1185546"/>
                </a:lnTo>
                <a:lnTo>
                  <a:pt x="887697" y="1185863"/>
                </a:lnTo>
                <a:lnTo>
                  <a:pt x="369286" y="1185863"/>
                </a:lnTo>
                <a:lnTo>
                  <a:pt x="362615" y="1185546"/>
                </a:lnTo>
                <a:lnTo>
                  <a:pt x="355944" y="1184593"/>
                </a:lnTo>
                <a:lnTo>
                  <a:pt x="349273" y="1183323"/>
                </a:lnTo>
                <a:lnTo>
                  <a:pt x="343238" y="1181736"/>
                </a:lnTo>
                <a:lnTo>
                  <a:pt x="337203" y="1179196"/>
                </a:lnTo>
                <a:lnTo>
                  <a:pt x="331485" y="1176656"/>
                </a:lnTo>
                <a:lnTo>
                  <a:pt x="326402" y="1173163"/>
                </a:lnTo>
                <a:lnTo>
                  <a:pt x="321637" y="1169671"/>
                </a:lnTo>
                <a:lnTo>
                  <a:pt x="317190" y="1165543"/>
                </a:lnTo>
                <a:lnTo>
                  <a:pt x="313378" y="1161098"/>
                </a:lnTo>
                <a:lnTo>
                  <a:pt x="309884" y="1156971"/>
                </a:lnTo>
                <a:lnTo>
                  <a:pt x="307025" y="1152208"/>
                </a:lnTo>
                <a:lnTo>
                  <a:pt x="304802" y="1147128"/>
                </a:lnTo>
                <a:lnTo>
                  <a:pt x="302896" y="1141413"/>
                </a:lnTo>
                <a:lnTo>
                  <a:pt x="301943" y="1136016"/>
                </a:lnTo>
                <a:lnTo>
                  <a:pt x="301625" y="1130301"/>
                </a:lnTo>
                <a:lnTo>
                  <a:pt x="301943" y="1124903"/>
                </a:lnTo>
                <a:lnTo>
                  <a:pt x="302896" y="1119188"/>
                </a:lnTo>
                <a:lnTo>
                  <a:pt x="304802" y="1113791"/>
                </a:lnTo>
                <a:lnTo>
                  <a:pt x="307025" y="1108711"/>
                </a:lnTo>
                <a:lnTo>
                  <a:pt x="309884" y="1103948"/>
                </a:lnTo>
                <a:lnTo>
                  <a:pt x="313378" y="1099186"/>
                </a:lnTo>
                <a:lnTo>
                  <a:pt x="317190" y="1094741"/>
                </a:lnTo>
                <a:lnTo>
                  <a:pt x="321637" y="1091248"/>
                </a:lnTo>
                <a:lnTo>
                  <a:pt x="326402" y="1087438"/>
                </a:lnTo>
                <a:lnTo>
                  <a:pt x="331485" y="1084263"/>
                </a:lnTo>
                <a:lnTo>
                  <a:pt x="337203" y="1081406"/>
                </a:lnTo>
                <a:lnTo>
                  <a:pt x="343238" y="1079183"/>
                </a:lnTo>
                <a:lnTo>
                  <a:pt x="349273" y="1077278"/>
                </a:lnTo>
                <a:lnTo>
                  <a:pt x="355944" y="1076008"/>
                </a:lnTo>
                <a:lnTo>
                  <a:pt x="362615" y="1075056"/>
                </a:lnTo>
                <a:lnTo>
                  <a:pt x="369286" y="1074738"/>
                </a:lnTo>
                <a:close/>
                <a:moveTo>
                  <a:pt x="1261435" y="965200"/>
                </a:moveTo>
                <a:lnTo>
                  <a:pt x="1264624" y="965200"/>
                </a:lnTo>
                <a:lnTo>
                  <a:pt x="1267814" y="965200"/>
                </a:lnTo>
                <a:lnTo>
                  <a:pt x="1271322" y="965838"/>
                </a:lnTo>
                <a:lnTo>
                  <a:pt x="1275149" y="967114"/>
                </a:lnTo>
                <a:lnTo>
                  <a:pt x="1278977" y="968390"/>
                </a:lnTo>
                <a:lnTo>
                  <a:pt x="1282804" y="969984"/>
                </a:lnTo>
                <a:lnTo>
                  <a:pt x="1290777" y="973811"/>
                </a:lnTo>
                <a:lnTo>
                  <a:pt x="1298113" y="978277"/>
                </a:lnTo>
                <a:lnTo>
                  <a:pt x="1304491" y="982742"/>
                </a:lnTo>
                <a:lnTo>
                  <a:pt x="1308637" y="986250"/>
                </a:lnTo>
                <a:lnTo>
                  <a:pt x="1312784" y="990715"/>
                </a:lnTo>
                <a:lnTo>
                  <a:pt x="1317249" y="997094"/>
                </a:lnTo>
                <a:lnTo>
                  <a:pt x="1321395" y="1004429"/>
                </a:lnTo>
                <a:lnTo>
                  <a:pt x="1325222" y="1012403"/>
                </a:lnTo>
                <a:lnTo>
                  <a:pt x="1326817" y="1016549"/>
                </a:lnTo>
                <a:lnTo>
                  <a:pt x="1328092" y="1020057"/>
                </a:lnTo>
                <a:lnTo>
                  <a:pt x="1329368" y="1024203"/>
                </a:lnTo>
                <a:lnTo>
                  <a:pt x="1330006" y="1027711"/>
                </a:lnTo>
                <a:lnTo>
                  <a:pt x="1330325" y="1030901"/>
                </a:lnTo>
                <a:lnTo>
                  <a:pt x="1330006" y="1034090"/>
                </a:lnTo>
                <a:lnTo>
                  <a:pt x="1329368" y="1036004"/>
                </a:lnTo>
                <a:lnTo>
                  <a:pt x="1327774" y="1038236"/>
                </a:lnTo>
                <a:lnTo>
                  <a:pt x="1228904" y="1099472"/>
                </a:lnTo>
                <a:lnTo>
                  <a:pt x="1226990" y="1101066"/>
                </a:lnTo>
                <a:lnTo>
                  <a:pt x="1225396" y="1102342"/>
                </a:lnTo>
                <a:lnTo>
                  <a:pt x="1223163" y="1103618"/>
                </a:lnTo>
                <a:lnTo>
                  <a:pt x="1220930" y="1104575"/>
                </a:lnTo>
                <a:lnTo>
                  <a:pt x="1219017" y="1105213"/>
                </a:lnTo>
                <a:lnTo>
                  <a:pt x="1216784" y="1105850"/>
                </a:lnTo>
                <a:lnTo>
                  <a:pt x="1212000" y="1106488"/>
                </a:lnTo>
                <a:lnTo>
                  <a:pt x="1207854" y="1105850"/>
                </a:lnTo>
                <a:lnTo>
                  <a:pt x="1205622" y="1105213"/>
                </a:lnTo>
                <a:lnTo>
                  <a:pt x="1203389" y="1104575"/>
                </a:lnTo>
                <a:lnTo>
                  <a:pt x="1201475" y="1103618"/>
                </a:lnTo>
                <a:lnTo>
                  <a:pt x="1199243" y="1102342"/>
                </a:lnTo>
                <a:lnTo>
                  <a:pt x="1197329" y="1101066"/>
                </a:lnTo>
                <a:lnTo>
                  <a:pt x="1195735" y="1099472"/>
                </a:lnTo>
                <a:lnTo>
                  <a:pt x="1194140" y="1097558"/>
                </a:lnTo>
                <a:lnTo>
                  <a:pt x="1192864" y="1095963"/>
                </a:lnTo>
                <a:lnTo>
                  <a:pt x="1191588" y="1093731"/>
                </a:lnTo>
                <a:lnTo>
                  <a:pt x="1190632" y="1091817"/>
                </a:lnTo>
                <a:lnTo>
                  <a:pt x="1189356" y="1087352"/>
                </a:lnTo>
                <a:lnTo>
                  <a:pt x="1189037" y="1082887"/>
                </a:lnTo>
                <a:lnTo>
                  <a:pt x="1189356" y="1078741"/>
                </a:lnTo>
                <a:lnTo>
                  <a:pt x="1190632" y="1074276"/>
                </a:lnTo>
                <a:lnTo>
                  <a:pt x="1191588" y="1072043"/>
                </a:lnTo>
                <a:lnTo>
                  <a:pt x="1192864" y="1070130"/>
                </a:lnTo>
                <a:lnTo>
                  <a:pt x="1194140" y="1068535"/>
                </a:lnTo>
                <a:lnTo>
                  <a:pt x="1195735" y="1066621"/>
                </a:lnTo>
                <a:lnTo>
                  <a:pt x="1257289" y="967433"/>
                </a:lnTo>
                <a:lnTo>
                  <a:pt x="1258884" y="965838"/>
                </a:lnTo>
                <a:lnTo>
                  <a:pt x="1261435" y="965200"/>
                </a:lnTo>
                <a:close/>
                <a:moveTo>
                  <a:pt x="346041" y="844550"/>
                </a:moveTo>
                <a:lnTo>
                  <a:pt x="350799" y="844550"/>
                </a:lnTo>
                <a:lnTo>
                  <a:pt x="658851" y="844550"/>
                </a:lnTo>
                <a:lnTo>
                  <a:pt x="663927" y="844550"/>
                </a:lnTo>
                <a:lnTo>
                  <a:pt x="669003" y="845185"/>
                </a:lnTo>
                <a:lnTo>
                  <a:pt x="673762" y="846773"/>
                </a:lnTo>
                <a:lnTo>
                  <a:pt x="678204" y="848043"/>
                </a:lnTo>
                <a:lnTo>
                  <a:pt x="682645" y="850265"/>
                </a:lnTo>
                <a:lnTo>
                  <a:pt x="686452" y="852805"/>
                </a:lnTo>
                <a:lnTo>
                  <a:pt x="690259" y="855345"/>
                </a:lnTo>
                <a:lnTo>
                  <a:pt x="693749" y="858838"/>
                </a:lnTo>
                <a:lnTo>
                  <a:pt x="697239" y="862330"/>
                </a:lnTo>
                <a:lnTo>
                  <a:pt x="699777" y="865823"/>
                </a:lnTo>
                <a:lnTo>
                  <a:pt x="702315" y="869950"/>
                </a:lnTo>
                <a:lnTo>
                  <a:pt x="704218" y="874395"/>
                </a:lnTo>
                <a:lnTo>
                  <a:pt x="705804" y="879158"/>
                </a:lnTo>
                <a:lnTo>
                  <a:pt x="707391" y="883920"/>
                </a:lnTo>
                <a:lnTo>
                  <a:pt x="708025" y="888683"/>
                </a:lnTo>
                <a:lnTo>
                  <a:pt x="708025" y="893763"/>
                </a:lnTo>
                <a:lnTo>
                  <a:pt x="708025" y="898843"/>
                </a:lnTo>
                <a:lnTo>
                  <a:pt x="707391" y="903605"/>
                </a:lnTo>
                <a:lnTo>
                  <a:pt x="705804" y="908368"/>
                </a:lnTo>
                <a:lnTo>
                  <a:pt x="704218" y="912495"/>
                </a:lnTo>
                <a:lnTo>
                  <a:pt x="702315" y="916940"/>
                </a:lnTo>
                <a:lnTo>
                  <a:pt x="699777" y="921068"/>
                </a:lnTo>
                <a:lnTo>
                  <a:pt x="697239" y="924878"/>
                </a:lnTo>
                <a:lnTo>
                  <a:pt x="693749" y="928370"/>
                </a:lnTo>
                <a:lnTo>
                  <a:pt x="690259" y="931545"/>
                </a:lnTo>
                <a:lnTo>
                  <a:pt x="686452" y="934403"/>
                </a:lnTo>
                <a:lnTo>
                  <a:pt x="682645" y="936943"/>
                </a:lnTo>
                <a:lnTo>
                  <a:pt x="678204" y="938848"/>
                </a:lnTo>
                <a:lnTo>
                  <a:pt x="673762" y="940753"/>
                </a:lnTo>
                <a:lnTo>
                  <a:pt x="669003" y="941705"/>
                </a:lnTo>
                <a:lnTo>
                  <a:pt x="663927" y="942658"/>
                </a:lnTo>
                <a:lnTo>
                  <a:pt x="658851" y="942975"/>
                </a:lnTo>
                <a:lnTo>
                  <a:pt x="350799" y="942975"/>
                </a:lnTo>
                <a:lnTo>
                  <a:pt x="346041" y="942658"/>
                </a:lnTo>
                <a:lnTo>
                  <a:pt x="340965" y="941705"/>
                </a:lnTo>
                <a:lnTo>
                  <a:pt x="336206" y="940753"/>
                </a:lnTo>
                <a:lnTo>
                  <a:pt x="331764" y="938848"/>
                </a:lnTo>
                <a:lnTo>
                  <a:pt x="327323" y="936943"/>
                </a:lnTo>
                <a:lnTo>
                  <a:pt x="323516" y="934403"/>
                </a:lnTo>
                <a:lnTo>
                  <a:pt x="319391" y="931545"/>
                </a:lnTo>
                <a:lnTo>
                  <a:pt x="316219" y="928370"/>
                </a:lnTo>
                <a:lnTo>
                  <a:pt x="312729" y="924878"/>
                </a:lnTo>
                <a:lnTo>
                  <a:pt x="309874" y="921068"/>
                </a:lnTo>
                <a:lnTo>
                  <a:pt x="307653" y="916940"/>
                </a:lnTo>
                <a:lnTo>
                  <a:pt x="305432" y="912495"/>
                </a:lnTo>
                <a:lnTo>
                  <a:pt x="303846" y="908368"/>
                </a:lnTo>
                <a:lnTo>
                  <a:pt x="302577" y="903605"/>
                </a:lnTo>
                <a:lnTo>
                  <a:pt x="301943" y="898843"/>
                </a:lnTo>
                <a:lnTo>
                  <a:pt x="301625" y="893763"/>
                </a:lnTo>
                <a:lnTo>
                  <a:pt x="301943" y="888683"/>
                </a:lnTo>
                <a:lnTo>
                  <a:pt x="302577" y="883920"/>
                </a:lnTo>
                <a:lnTo>
                  <a:pt x="303846" y="879158"/>
                </a:lnTo>
                <a:lnTo>
                  <a:pt x="305432" y="874395"/>
                </a:lnTo>
                <a:lnTo>
                  <a:pt x="307336" y="869950"/>
                </a:lnTo>
                <a:lnTo>
                  <a:pt x="309874" y="865823"/>
                </a:lnTo>
                <a:lnTo>
                  <a:pt x="312729" y="862330"/>
                </a:lnTo>
                <a:lnTo>
                  <a:pt x="316219" y="858838"/>
                </a:lnTo>
                <a:lnTo>
                  <a:pt x="319391" y="855345"/>
                </a:lnTo>
                <a:lnTo>
                  <a:pt x="323516" y="852805"/>
                </a:lnTo>
                <a:lnTo>
                  <a:pt x="327323" y="850265"/>
                </a:lnTo>
                <a:lnTo>
                  <a:pt x="331764" y="848043"/>
                </a:lnTo>
                <a:lnTo>
                  <a:pt x="336206" y="846773"/>
                </a:lnTo>
                <a:lnTo>
                  <a:pt x="340965" y="845185"/>
                </a:lnTo>
                <a:lnTo>
                  <a:pt x="346041" y="844550"/>
                </a:lnTo>
                <a:close/>
                <a:moveTo>
                  <a:pt x="344144" y="590550"/>
                </a:moveTo>
                <a:lnTo>
                  <a:pt x="960782" y="590550"/>
                </a:lnTo>
                <a:lnTo>
                  <a:pt x="966812" y="591185"/>
                </a:lnTo>
                <a:lnTo>
                  <a:pt x="973159" y="592138"/>
                </a:lnTo>
                <a:lnTo>
                  <a:pt x="978871" y="593725"/>
                </a:lnTo>
                <a:lnTo>
                  <a:pt x="984584" y="595630"/>
                </a:lnTo>
                <a:lnTo>
                  <a:pt x="990296" y="598488"/>
                </a:lnTo>
                <a:lnTo>
                  <a:pt x="995374" y="601345"/>
                </a:lnTo>
                <a:lnTo>
                  <a:pt x="1000135" y="604838"/>
                </a:lnTo>
                <a:lnTo>
                  <a:pt x="1004260" y="608965"/>
                </a:lnTo>
                <a:lnTo>
                  <a:pt x="1008386" y="613410"/>
                </a:lnTo>
                <a:lnTo>
                  <a:pt x="1011560" y="617855"/>
                </a:lnTo>
                <a:lnTo>
                  <a:pt x="1015051" y="623253"/>
                </a:lnTo>
                <a:lnTo>
                  <a:pt x="1017590" y="628650"/>
                </a:lnTo>
                <a:lnTo>
                  <a:pt x="1019811" y="634048"/>
                </a:lnTo>
                <a:lnTo>
                  <a:pt x="1021081" y="639763"/>
                </a:lnTo>
                <a:lnTo>
                  <a:pt x="1021715" y="646113"/>
                </a:lnTo>
                <a:lnTo>
                  <a:pt x="1022350" y="652145"/>
                </a:lnTo>
                <a:lnTo>
                  <a:pt x="1021715" y="658813"/>
                </a:lnTo>
                <a:lnTo>
                  <a:pt x="1021081" y="664528"/>
                </a:lnTo>
                <a:lnTo>
                  <a:pt x="1019811" y="670878"/>
                </a:lnTo>
                <a:lnTo>
                  <a:pt x="1017590" y="676275"/>
                </a:lnTo>
                <a:lnTo>
                  <a:pt x="1015051" y="681673"/>
                </a:lnTo>
                <a:lnTo>
                  <a:pt x="1011560" y="686753"/>
                </a:lnTo>
                <a:lnTo>
                  <a:pt x="1008386" y="691515"/>
                </a:lnTo>
                <a:lnTo>
                  <a:pt x="1004260" y="695960"/>
                </a:lnTo>
                <a:lnTo>
                  <a:pt x="1000135" y="700088"/>
                </a:lnTo>
                <a:lnTo>
                  <a:pt x="995374" y="703580"/>
                </a:lnTo>
                <a:lnTo>
                  <a:pt x="990296" y="706438"/>
                </a:lnTo>
                <a:lnTo>
                  <a:pt x="984584" y="708978"/>
                </a:lnTo>
                <a:lnTo>
                  <a:pt x="978871" y="711200"/>
                </a:lnTo>
                <a:lnTo>
                  <a:pt x="973159" y="712788"/>
                </a:lnTo>
                <a:lnTo>
                  <a:pt x="966812" y="713740"/>
                </a:lnTo>
                <a:lnTo>
                  <a:pt x="960782" y="714375"/>
                </a:lnTo>
                <a:lnTo>
                  <a:pt x="344144" y="714375"/>
                </a:lnTo>
                <a:lnTo>
                  <a:pt x="338114" y="713740"/>
                </a:lnTo>
                <a:lnTo>
                  <a:pt x="331767" y="712788"/>
                </a:lnTo>
                <a:lnTo>
                  <a:pt x="326054" y="711200"/>
                </a:lnTo>
                <a:lnTo>
                  <a:pt x="320342" y="708978"/>
                </a:lnTo>
                <a:lnTo>
                  <a:pt x="314946" y="706438"/>
                </a:lnTo>
                <a:lnTo>
                  <a:pt x="309869" y="703580"/>
                </a:lnTo>
                <a:lnTo>
                  <a:pt x="305108" y="700088"/>
                </a:lnTo>
                <a:lnTo>
                  <a:pt x="300982" y="695960"/>
                </a:lnTo>
                <a:lnTo>
                  <a:pt x="296857" y="691515"/>
                </a:lnTo>
                <a:lnTo>
                  <a:pt x="293366" y="686753"/>
                </a:lnTo>
                <a:lnTo>
                  <a:pt x="290192" y="681673"/>
                </a:lnTo>
                <a:lnTo>
                  <a:pt x="287653" y="676275"/>
                </a:lnTo>
                <a:lnTo>
                  <a:pt x="285432" y="670878"/>
                </a:lnTo>
                <a:lnTo>
                  <a:pt x="284162" y="664528"/>
                </a:lnTo>
                <a:lnTo>
                  <a:pt x="282893" y="658813"/>
                </a:lnTo>
                <a:lnTo>
                  <a:pt x="282575" y="652145"/>
                </a:lnTo>
                <a:lnTo>
                  <a:pt x="282893" y="646113"/>
                </a:lnTo>
                <a:lnTo>
                  <a:pt x="284162" y="639763"/>
                </a:lnTo>
                <a:lnTo>
                  <a:pt x="285432" y="634048"/>
                </a:lnTo>
                <a:lnTo>
                  <a:pt x="287653" y="628650"/>
                </a:lnTo>
                <a:lnTo>
                  <a:pt x="290192" y="623253"/>
                </a:lnTo>
                <a:lnTo>
                  <a:pt x="293366" y="617855"/>
                </a:lnTo>
                <a:lnTo>
                  <a:pt x="296857" y="613410"/>
                </a:lnTo>
                <a:lnTo>
                  <a:pt x="300982" y="608965"/>
                </a:lnTo>
                <a:lnTo>
                  <a:pt x="305108" y="604838"/>
                </a:lnTo>
                <a:lnTo>
                  <a:pt x="309869" y="601345"/>
                </a:lnTo>
                <a:lnTo>
                  <a:pt x="314946" y="598488"/>
                </a:lnTo>
                <a:lnTo>
                  <a:pt x="320342" y="595630"/>
                </a:lnTo>
                <a:lnTo>
                  <a:pt x="326054" y="593725"/>
                </a:lnTo>
                <a:lnTo>
                  <a:pt x="331767" y="592138"/>
                </a:lnTo>
                <a:lnTo>
                  <a:pt x="338114" y="591185"/>
                </a:lnTo>
                <a:lnTo>
                  <a:pt x="344144" y="590550"/>
                </a:lnTo>
                <a:close/>
                <a:moveTo>
                  <a:pt x="1750865" y="411163"/>
                </a:moveTo>
                <a:lnTo>
                  <a:pt x="1754043" y="411481"/>
                </a:lnTo>
                <a:lnTo>
                  <a:pt x="1757540" y="411798"/>
                </a:lnTo>
                <a:lnTo>
                  <a:pt x="1760718" y="413068"/>
                </a:lnTo>
                <a:lnTo>
                  <a:pt x="1764214" y="414021"/>
                </a:lnTo>
                <a:lnTo>
                  <a:pt x="1767710" y="414973"/>
                </a:lnTo>
                <a:lnTo>
                  <a:pt x="1770889" y="416878"/>
                </a:lnTo>
                <a:lnTo>
                  <a:pt x="1777563" y="421006"/>
                </a:lnTo>
                <a:lnTo>
                  <a:pt x="1784555" y="425768"/>
                </a:lnTo>
                <a:lnTo>
                  <a:pt x="1790912" y="431166"/>
                </a:lnTo>
                <a:lnTo>
                  <a:pt x="1797904" y="437198"/>
                </a:lnTo>
                <a:lnTo>
                  <a:pt x="1812207" y="451486"/>
                </a:lnTo>
                <a:lnTo>
                  <a:pt x="1827145" y="466408"/>
                </a:lnTo>
                <a:lnTo>
                  <a:pt x="1836680" y="476251"/>
                </a:lnTo>
                <a:lnTo>
                  <a:pt x="1851935" y="491173"/>
                </a:lnTo>
                <a:lnTo>
                  <a:pt x="1865920" y="505461"/>
                </a:lnTo>
                <a:lnTo>
                  <a:pt x="1872277" y="512446"/>
                </a:lnTo>
                <a:lnTo>
                  <a:pt x="1877680" y="519431"/>
                </a:lnTo>
                <a:lnTo>
                  <a:pt x="1882447" y="525781"/>
                </a:lnTo>
                <a:lnTo>
                  <a:pt x="1886579" y="532766"/>
                </a:lnTo>
                <a:lnTo>
                  <a:pt x="1888486" y="536258"/>
                </a:lnTo>
                <a:lnTo>
                  <a:pt x="1889439" y="539433"/>
                </a:lnTo>
                <a:lnTo>
                  <a:pt x="1891029" y="542608"/>
                </a:lnTo>
                <a:lnTo>
                  <a:pt x="1891664" y="546101"/>
                </a:lnTo>
                <a:lnTo>
                  <a:pt x="1891982" y="549593"/>
                </a:lnTo>
                <a:lnTo>
                  <a:pt x="1892300" y="552768"/>
                </a:lnTo>
                <a:lnTo>
                  <a:pt x="1892300" y="556261"/>
                </a:lnTo>
                <a:lnTo>
                  <a:pt x="1891664" y="559753"/>
                </a:lnTo>
                <a:lnTo>
                  <a:pt x="1891029" y="562928"/>
                </a:lnTo>
                <a:lnTo>
                  <a:pt x="1889757" y="566738"/>
                </a:lnTo>
                <a:lnTo>
                  <a:pt x="1888486" y="570231"/>
                </a:lnTo>
                <a:lnTo>
                  <a:pt x="1886261" y="574041"/>
                </a:lnTo>
                <a:lnTo>
                  <a:pt x="1884036" y="577533"/>
                </a:lnTo>
                <a:lnTo>
                  <a:pt x="1881176" y="581343"/>
                </a:lnTo>
                <a:lnTo>
                  <a:pt x="1877680" y="585153"/>
                </a:lnTo>
                <a:lnTo>
                  <a:pt x="1874184" y="588963"/>
                </a:lnTo>
                <a:lnTo>
                  <a:pt x="1476895" y="985838"/>
                </a:lnTo>
                <a:lnTo>
                  <a:pt x="1472763" y="989966"/>
                </a:lnTo>
                <a:lnTo>
                  <a:pt x="1468313" y="993458"/>
                </a:lnTo>
                <a:lnTo>
                  <a:pt x="1464182" y="996633"/>
                </a:lnTo>
                <a:lnTo>
                  <a:pt x="1459732" y="999808"/>
                </a:lnTo>
                <a:lnTo>
                  <a:pt x="1455282" y="1002348"/>
                </a:lnTo>
                <a:lnTo>
                  <a:pt x="1450515" y="1004888"/>
                </a:lnTo>
                <a:lnTo>
                  <a:pt x="1446065" y="1007111"/>
                </a:lnTo>
                <a:lnTo>
                  <a:pt x="1440980" y="1009016"/>
                </a:lnTo>
                <a:lnTo>
                  <a:pt x="1436212" y="1010921"/>
                </a:lnTo>
                <a:lnTo>
                  <a:pt x="1431445" y="1012826"/>
                </a:lnTo>
                <a:lnTo>
                  <a:pt x="1426360" y="1013778"/>
                </a:lnTo>
                <a:lnTo>
                  <a:pt x="1421274" y="1015366"/>
                </a:lnTo>
                <a:lnTo>
                  <a:pt x="1416507" y="1016001"/>
                </a:lnTo>
                <a:lnTo>
                  <a:pt x="1411422" y="1016953"/>
                </a:lnTo>
                <a:lnTo>
                  <a:pt x="1406336" y="1017271"/>
                </a:lnTo>
                <a:lnTo>
                  <a:pt x="1401569" y="1017588"/>
                </a:lnTo>
                <a:lnTo>
                  <a:pt x="1396484" y="1017588"/>
                </a:lnTo>
                <a:lnTo>
                  <a:pt x="1391716" y="1017271"/>
                </a:lnTo>
                <a:lnTo>
                  <a:pt x="1386949" y="1016953"/>
                </a:lnTo>
                <a:lnTo>
                  <a:pt x="1382499" y="1015683"/>
                </a:lnTo>
                <a:lnTo>
                  <a:pt x="1377731" y="1015048"/>
                </a:lnTo>
                <a:lnTo>
                  <a:pt x="1373282" y="1013461"/>
                </a:lnTo>
                <a:lnTo>
                  <a:pt x="1368832" y="1012191"/>
                </a:lnTo>
                <a:lnTo>
                  <a:pt x="1364700" y="1010286"/>
                </a:lnTo>
                <a:lnTo>
                  <a:pt x="1360886" y="1008063"/>
                </a:lnTo>
                <a:lnTo>
                  <a:pt x="1357072" y="1005523"/>
                </a:lnTo>
                <a:lnTo>
                  <a:pt x="1353576" y="1002983"/>
                </a:lnTo>
                <a:lnTo>
                  <a:pt x="1350080" y="1000126"/>
                </a:lnTo>
                <a:lnTo>
                  <a:pt x="1347220" y="996633"/>
                </a:lnTo>
                <a:lnTo>
                  <a:pt x="1344359" y="993458"/>
                </a:lnTo>
                <a:lnTo>
                  <a:pt x="1341817" y="989331"/>
                </a:lnTo>
                <a:lnTo>
                  <a:pt x="1339274" y="985521"/>
                </a:lnTo>
                <a:lnTo>
                  <a:pt x="1337367" y="981076"/>
                </a:lnTo>
                <a:lnTo>
                  <a:pt x="1335778" y="976313"/>
                </a:lnTo>
                <a:lnTo>
                  <a:pt x="1326561" y="967106"/>
                </a:lnTo>
                <a:lnTo>
                  <a:pt x="1322111" y="965518"/>
                </a:lnTo>
                <a:lnTo>
                  <a:pt x="1317979" y="963296"/>
                </a:lnTo>
                <a:lnTo>
                  <a:pt x="1314165" y="961073"/>
                </a:lnTo>
                <a:lnTo>
                  <a:pt x="1310351" y="958851"/>
                </a:lnTo>
                <a:lnTo>
                  <a:pt x="1307173" y="956311"/>
                </a:lnTo>
                <a:lnTo>
                  <a:pt x="1303995" y="953453"/>
                </a:lnTo>
                <a:lnTo>
                  <a:pt x="1301134" y="950913"/>
                </a:lnTo>
                <a:lnTo>
                  <a:pt x="1298274" y="948056"/>
                </a:lnTo>
                <a:lnTo>
                  <a:pt x="1295731" y="944563"/>
                </a:lnTo>
                <a:lnTo>
                  <a:pt x="1293824" y="941706"/>
                </a:lnTo>
                <a:lnTo>
                  <a:pt x="1291599" y="938531"/>
                </a:lnTo>
                <a:lnTo>
                  <a:pt x="1289692" y="935038"/>
                </a:lnTo>
                <a:lnTo>
                  <a:pt x="1288103" y="931546"/>
                </a:lnTo>
                <a:lnTo>
                  <a:pt x="1286832" y="928371"/>
                </a:lnTo>
                <a:lnTo>
                  <a:pt x="1284607" y="921068"/>
                </a:lnTo>
                <a:lnTo>
                  <a:pt x="1283336" y="913448"/>
                </a:lnTo>
                <a:lnTo>
                  <a:pt x="1282700" y="905511"/>
                </a:lnTo>
                <a:lnTo>
                  <a:pt x="1283018" y="897573"/>
                </a:lnTo>
                <a:lnTo>
                  <a:pt x="1283971" y="889953"/>
                </a:lnTo>
                <a:lnTo>
                  <a:pt x="1285560" y="882017"/>
                </a:lnTo>
                <a:lnTo>
                  <a:pt x="1287785" y="874078"/>
                </a:lnTo>
                <a:lnTo>
                  <a:pt x="1290646" y="866141"/>
                </a:lnTo>
                <a:lnTo>
                  <a:pt x="1294142" y="858521"/>
                </a:lnTo>
                <a:lnTo>
                  <a:pt x="1298909" y="849948"/>
                </a:lnTo>
                <a:lnTo>
                  <a:pt x="1304313" y="841376"/>
                </a:lnTo>
                <a:lnTo>
                  <a:pt x="1310351" y="833756"/>
                </a:lnTo>
                <a:lnTo>
                  <a:pt x="1317026" y="826136"/>
                </a:lnTo>
                <a:lnTo>
                  <a:pt x="1714315" y="429261"/>
                </a:lnTo>
                <a:lnTo>
                  <a:pt x="1718446" y="425768"/>
                </a:lnTo>
                <a:lnTo>
                  <a:pt x="1721943" y="422276"/>
                </a:lnTo>
                <a:lnTo>
                  <a:pt x="1726074" y="419736"/>
                </a:lnTo>
                <a:lnTo>
                  <a:pt x="1729571" y="417196"/>
                </a:lnTo>
                <a:lnTo>
                  <a:pt x="1733384" y="415608"/>
                </a:lnTo>
                <a:lnTo>
                  <a:pt x="1736881" y="414021"/>
                </a:lnTo>
                <a:lnTo>
                  <a:pt x="1740377" y="412433"/>
                </a:lnTo>
                <a:lnTo>
                  <a:pt x="1743873" y="411798"/>
                </a:lnTo>
                <a:lnTo>
                  <a:pt x="1747051" y="411481"/>
                </a:lnTo>
                <a:lnTo>
                  <a:pt x="1750865" y="411163"/>
                </a:lnTo>
                <a:close/>
                <a:moveTo>
                  <a:pt x="198373" y="319088"/>
                </a:moveTo>
                <a:lnTo>
                  <a:pt x="1557783" y="319088"/>
                </a:lnTo>
                <a:lnTo>
                  <a:pt x="1453042" y="423822"/>
                </a:lnTo>
                <a:lnTo>
                  <a:pt x="315492" y="423822"/>
                </a:lnTo>
                <a:lnTo>
                  <a:pt x="305336" y="424140"/>
                </a:lnTo>
                <a:lnTo>
                  <a:pt x="295179" y="424774"/>
                </a:lnTo>
                <a:lnTo>
                  <a:pt x="285340" y="426361"/>
                </a:lnTo>
                <a:lnTo>
                  <a:pt x="275500" y="427631"/>
                </a:lnTo>
                <a:lnTo>
                  <a:pt x="265979" y="429852"/>
                </a:lnTo>
                <a:lnTo>
                  <a:pt x="256457" y="433026"/>
                </a:lnTo>
                <a:lnTo>
                  <a:pt x="247570" y="435882"/>
                </a:lnTo>
                <a:lnTo>
                  <a:pt x="238365" y="439374"/>
                </a:lnTo>
                <a:lnTo>
                  <a:pt x="229478" y="443499"/>
                </a:lnTo>
                <a:lnTo>
                  <a:pt x="221226" y="447943"/>
                </a:lnTo>
                <a:lnTo>
                  <a:pt x="212973" y="452703"/>
                </a:lnTo>
                <a:lnTo>
                  <a:pt x="204721" y="457781"/>
                </a:lnTo>
                <a:lnTo>
                  <a:pt x="196786" y="463494"/>
                </a:lnTo>
                <a:lnTo>
                  <a:pt x="189486" y="469207"/>
                </a:lnTo>
                <a:lnTo>
                  <a:pt x="182186" y="475554"/>
                </a:lnTo>
                <a:lnTo>
                  <a:pt x="175203" y="481902"/>
                </a:lnTo>
                <a:lnTo>
                  <a:pt x="168855" y="488884"/>
                </a:lnTo>
                <a:lnTo>
                  <a:pt x="162507" y="496184"/>
                </a:lnTo>
                <a:lnTo>
                  <a:pt x="156794" y="503483"/>
                </a:lnTo>
                <a:lnTo>
                  <a:pt x="151398" y="511100"/>
                </a:lnTo>
                <a:lnTo>
                  <a:pt x="145685" y="519670"/>
                </a:lnTo>
                <a:lnTo>
                  <a:pt x="140924" y="527604"/>
                </a:lnTo>
                <a:lnTo>
                  <a:pt x="136798" y="536490"/>
                </a:lnTo>
                <a:lnTo>
                  <a:pt x="132672" y="545060"/>
                </a:lnTo>
                <a:lnTo>
                  <a:pt x="129498" y="554263"/>
                </a:lnTo>
                <a:lnTo>
                  <a:pt x="126007" y="563150"/>
                </a:lnTo>
                <a:lnTo>
                  <a:pt x="123468" y="572671"/>
                </a:lnTo>
                <a:lnTo>
                  <a:pt x="121246" y="582193"/>
                </a:lnTo>
                <a:lnTo>
                  <a:pt x="119659" y="592031"/>
                </a:lnTo>
                <a:lnTo>
                  <a:pt x="118072" y="601870"/>
                </a:lnTo>
                <a:lnTo>
                  <a:pt x="117437" y="612026"/>
                </a:lnTo>
                <a:lnTo>
                  <a:pt x="117437" y="622182"/>
                </a:lnTo>
                <a:lnTo>
                  <a:pt x="117437" y="1633658"/>
                </a:lnTo>
                <a:lnTo>
                  <a:pt x="117437" y="1643814"/>
                </a:lnTo>
                <a:lnTo>
                  <a:pt x="118072" y="1653970"/>
                </a:lnTo>
                <a:lnTo>
                  <a:pt x="119659" y="1663808"/>
                </a:lnTo>
                <a:lnTo>
                  <a:pt x="121246" y="1673647"/>
                </a:lnTo>
                <a:lnTo>
                  <a:pt x="123468" y="1683168"/>
                </a:lnTo>
                <a:lnTo>
                  <a:pt x="126007" y="1692689"/>
                </a:lnTo>
                <a:lnTo>
                  <a:pt x="129498" y="1701576"/>
                </a:lnTo>
                <a:lnTo>
                  <a:pt x="132672" y="1710780"/>
                </a:lnTo>
                <a:lnTo>
                  <a:pt x="136798" y="1719666"/>
                </a:lnTo>
                <a:lnTo>
                  <a:pt x="140924" y="1728235"/>
                </a:lnTo>
                <a:lnTo>
                  <a:pt x="145685" y="1736170"/>
                </a:lnTo>
                <a:lnTo>
                  <a:pt x="151398" y="1744739"/>
                </a:lnTo>
                <a:lnTo>
                  <a:pt x="156794" y="1752356"/>
                </a:lnTo>
                <a:lnTo>
                  <a:pt x="162507" y="1759656"/>
                </a:lnTo>
                <a:lnTo>
                  <a:pt x="168855" y="1766955"/>
                </a:lnTo>
                <a:lnTo>
                  <a:pt x="175203" y="1773938"/>
                </a:lnTo>
                <a:lnTo>
                  <a:pt x="182186" y="1780285"/>
                </a:lnTo>
                <a:lnTo>
                  <a:pt x="189486" y="1786633"/>
                </a:lnTo>
                <a:lnTo>
                  <a:pt x="196786" y="1792345"/>
                </a:lnTo>
                <a:lnTo>
                  <a:pt x="204721" y="1798375"/>
                </a:lnTo>
                <a:lnTo>
                  <a:pt x="212973" y="1803453"/>
                </a:lnTo>
                <a:lnTo>
                  <a:pt x="221226" y="1808214"/>
                </a:lnTo>
                <a:lnTo>
                  <a:pt x="229478" y="1812340"/>
                </a:lnTo>
                <a:lnTo>
                  <a:pt x="238365" y="1816466"/>
                </a:lnTo>
                <a:lnTo>
                  <a:pt x="247570" y="1819640"/>
                </a:lnTo>
                <a:lnTo>
                  <a:pt x="256457" y="1823131"/>
                </a:lnTo>
                <a:lnTo>
                  <a:pt x="265979" y="1825670"/>
                </a:lnTo>
                <a:lnTo>
                  <a:pt x="275500" y="1827891"/>
                </a:lnTo>
                <a:lnTo>
                  <a:pt x="285340" y="1829478"/>
                </a:lnTo>
                <a:lnTo>
                  <a:pt x="295179" y="1831065"/>
                </a:lnTo>
                <a:lnTo>
                  <a:pt x="305336" y="1831700"/>
                </a:lnTo>
                <a:lnTo>
                  <a:pt x="315492" y="1831700"/>
                </a:lnTo>
                <a:lnTo>
                  <a:pt x="1632371" y="1831700"/>
                </a:lnTo>
                <a:lnTo>
                  <a:pt x="1642527" y="1831700"/>
                </a:lnTo>
                <a:lnTo>
                  <a:pt x="1652367" y="1831065"/>
                </a:lnTo>
                <a:lnTo>
                  <a:pt x="1662523" y="1829478"/>
                </a:lnTo>
                <a:lnTo>
                  <a:pt x="1672045" y="1827891"/>
                </a:lnTo>
                <a:lnTo>
                  <a:pt x="1681885" y="1825670"/>
                </a:lnTo>
                <a:lnTo>
                  <a:pt x="1691089" y="1823131"/>
                </a:lnTo>
                <a:lnTo>
                  <a:pt x="1700611" y="1819640"/>
                </a:lnTo>
                <a:lnTo>
                  <a:pt x="1709181" y="1816466"/>
                </a:lnTo>
                <a:lnTo>
                  <a:pt x="1718385" y="1812340"/>
                </a:lnTo>
                <a:lnTo>
                  <a:pt x="1726637" y="1808214"/>
                </a:lnTo>
                <a:lnTo>
                  <a:pt x="1735207" y="1803453"/>
                </a:lnTo>
                <a:lnTo>
                  <a:pt x="1743142" y="1798375"/>
                </a:lnTo>
                <a:lnTo>
                  <a:pt x="1750760" y="1792345"/>
                </a:lnTo>
                <a:lnTo>
                  <a:pt x="1758377" y="1786633"/>
                </a:lnTo>
                <a:lnTo>
                  <a:pt x="1765677" y="1780285"/>
                </a:lnTo>
                <a:lnTo>
                  <a:pt x="1772660" y="1773938"/>
                </a:lnTo>
                <a:lnTo>
                  <a:pt x="1779325" y="1766955"/>
                </a:lnTo>
                <a:lnTo>
                  <a:pt x="1785356" y="1759973"/>
                </a:lnTo>
                <a:lnTo>
                  <a:pt x="1791069" y="1752356"/>
                </a:lnTo>
                <a:lnTo>
                  <a:pt x="1796782" y="1744739"/>
                </a:lnTo>
                <a:lnTo>
                  <a:pt x="1801861" y="1736805"/>
                </a:lnTo>
                <a:lnTo>
                  <a:pt x="1806621" y="1728235"/>
                </a:lnTo>
                <a:lnTo>
                  <a:pt x="1810748" y="1719666"/>
                </a:lnTo>
                <a:lnTo>
                  <a:pt x="1814874" y="1710780"/>
                </a:lnTo>
                <a:lnTo>
                  <a:pt x="1818683" y="1702211"/>
                </a:lnTo>
                <a:lnTo>
                  <a:pt x="1821857" y="1692689"/>
                </a:lnTo>
                <a:lnTo>
                  <a:pt x="1824396" y="1683168"/>
                </a:lnTo>
                <a:lnTo>
                  <a:pt x="1826617" y="1673647"/>
                </a:lnTo>
                <a:lnTo>
                  <a:pt x="1828522" y="1663808"/>
                </a:lnTo>
                <a:lnTo>
                  <a:pt x="1829474" y="1653970"/>
                </a:lnTo>
                <a:lnTo>
                  <a:pt x="1830109" y="1643814"/>
                </a:lnTo>
                <a:lnTo>
                  <a:pt x="1830426" y="1633658"/>
                </a:lnTo>
                <a:lnTo>
                  <a:pt x="1830426" y="1113162"/>
                </a:lnTo>
                <a:lnTo>
                  <a:pt x="1830426" y="773570"/>
                </a:lnTo>
                <a:lnTo>
                  <a:pt x="1947863" y="656458"/>
                </a:lnTo>
                <a:lnTo>
                  <a:pt x="1947863" y="1738391"/>
                </a:lnTo>
                <a:lnTo>
                  <a:pt x="1947546" y="1748865"/>
                </a:lnTo>
                <a:lnTo>
                  <a:pt x="1946911" y="1758704"/>
                </a:lnTo>
                <a:lnTo>
                  <a:pt x="1945324" y="1768860"/>
                </a:lnTo>
                <a:lnTo>
                  <a:pt x="1943419" y="1778063"/>
                </a:lnTo>
                <a:lnTo>
                  <a:pt x="1941198" y="1787902"/>
                </a:lnTo>
                <a:lnTo>
                  <a:pt x="1938659" y="1797423"/>
                </a:lnTo>
                <a:lnTo>
                  <a:pt x="1935802" y="1806627"/>
                </a:lnTo>
                <a:lnTo>
                  <a:pt x="1932311" y="1815831"/>
                </a:lnTo>
                <a:lnTo>
                  <a:pt x="1928184" y="1824400"/>
                </a:lnTo>
                <a:lnTo>
                  <a:pt x="1923741" y="1832969"/>
                </a:lnTo>
                <a:lnTo>
                  <a:pt x="1918980" y="1841221"/>
                </a:lnTo>
                <a:lnTo>
                  <a:pt x="1913902" y="1849156"/>
                </a:lnTo>
                <a:lnTo>
                  <a:pt x="1908188" y="1856773"/>
                </a:lnTo>
                <a:lnTo>
                  <a:pt x="1902475" y="1864707"/>
                </a:lnTo>
                <a:lnTo>
                  <a:pt x="1896127" y="1871689"/>
                </a:lnTo>
                <a:lnTo>
                  <a:pt x="1889462" y="1878671"/>
                </a:lnTo>
                <a:lnTo>
                  <a:pt x="1882797" y="1885336"/>
                </a:lnTo>
                <a:lnTo>
                  <a:pt x="1875497" y="1891366"/>
                </a:lnTo>
                <a:lnTo>
                  <a:pt x="1868197" y="1897397"/>
                </a:lnTo>
                <a:lnTo>
                  <a:pt x="1860579" y="1902792"/>
                </a:lnTo>
                <a:lnTo>
                  <a:pt x="1852327" y="1907870"/>
                </a:lnTo>
                <a:lnTo>
                  <a:pt x="1844074" y="1912631"/>
                </a:lnTo>
                <a:lnTo>
                  <a:pt x="1835187" y="1917074"/>
                </a:lnTo>
                <a:lnTo>
                  <a:pt x="1826617" y="1920882"/>
                </a:lnTo>
                <a:lnTo>
                  <a:pt x="1817413" y="1924691"/>
                </a:lnTo>
                <a:lnTo>
                  <a:pt x="1808209" y="1927865"/>
                </a:lnTo>
                <a:lnTo>
                  <a:pt x="1799004" y="1930404"/>
                </a:lnTo>
                <a:lnTo>
                  <a:pt x="1789482" y="1932625"/>
                </a:lnTo>
                <a:lnTo>
                  <a:pt x="1779643" y="1934530"/>
                </a:lnTo>
                <a:lnTo>
                  <a:pt x="1769803" y="1935482"/>
                </a:lnTo>
                <a:lnTo>
                  <a:pt x="1759647" y="1936434"/>
                </a:lnTo>
                <a:lnTo>
                  <a:pt x="1749173" y="1936751"/>
                </a:lnTo>
                <a:lnTo>
                  <a:pt x="198373" y="1936751"/>
                </a:lnTo>
                <a:lnTo>
                  <a:pt x="188216" y="1936434"/>
                </a:lnTo>
                <a:lnTo>
                  <a:pt x="178377" y="1935482"/>
                </a:lnTo>
                <a:lnTo>
                  <a:pt x="168538" y="1934530"/>
                </a:lnTo>
                <a:lnTo>
                  <a:pt x="158699" y="1932625"/>
                </a:lnTo>
                <a:lnTo>
                  <a:pt x="148859" y="1930404"/>
                </a:lnTo>
                <a:lnTo>
                  <a:pt x="139655" y="1927865"/>
                </a:lnTo>
                <a:lnTo>
                  <a:pt x="130133" y="1924691"/>
                </a:lnTo>
                <a:lnTo>
                  <a:pt x="121246" y="1920882"/>
                </a:lnTo>
                <a:lnTo>
                  <a:pt x="112359" y="1917074"/>
                </a:lnTo>
                <a:lnTo>
                  <a:pt x="103789" y="1912631"/>
                </a:lnTo>
                <a:lnTo>
                  <a:pt x="95537" y="1907870"/>
                </a:lnTo>
                <a:lnTo>
                  <a:pt x="87602" y="1902792"/>
                </a:lnTo>
                <a:lnTo>
                  <a:pt x="79984" y="1897397"/>
                </a:lnTo>
                <a:lnTo>
                  <a:pt x="72049" y="1891366"/>
                </a:lnTo>
                <a:lnTo>
                  <a:pt x="65067" y="1885336"/>
                </a:lnTo>
                <a:lnTo>
                  <a:pt x="58084" y="1878671"/>
                </a:lnTo>
                <a:lnTo>
                  <a:pt x="51418" y="1871689"/>
                </a:lnTo>
                <a:lnTo>
                  <a:pt x="45388" y="1864707"/>
                </a:lnTo>
                <a:lnTo>
                  <a:pt x="39357" y="1856773"/>
                </a:lnTo>
                <a:lnTo>
                  <a:pt x="33962" y="1849156"/>
                </a:lnTo>
                <a:lnTo>
                  <a:pt x="28883" y="1841221"/>
                </a:lnTo>
                <a:lnTo>
                  <a:pt x="24122" y="1832969"/>
                </a:lnTo>
                <a:lnTo>
                  <a:pt x="19679" y="1824400"/>
                </a:lnTo>
                <a:lnTo>
                  <a:pt x="15870" y="1815831"/>
                </a:lnTo>
                <a:lnTo>
                  <a:pt x="12061" y="1806627"/>
                </a:lnTo>
                <a:lnTo>
                  <a:pt x="8887" y="1797423"/>
                </a:lnTo>
                <a:lnTo>
                  <a:pt x="6348" y="1787902"/>
                </a:lnTo>
                <a:lnTo>
                  <a:pt x="4126" y="1778063"/>
                </a:lnTo>
                <a:lnTo>
                  <a:pt x="2222" y="1768860"/>
                </a:lnTo>
                <a:lnTo>
                  <a:pt x="1270" y="1758704"/>
                </a:lnTo>
                <a:lnTo>
                  <a:pt x="318" y="1748865"/>
                </a:lnTo>
                <a:lnTo>
                  <a:pt x="0" y="1738391"/>
                </a:lnTo>
                <a:lnTo>
                  <a:pt x="0" y="517448"/>
                </a:lnTo>
                <a:lnTo>
                  <a:pt x="318" y="507292"/>
                </a:lnTo>
                <a:lnTo>
                  <a:pt x="1270" y="497453"/>
                </a:lnTo>
                <a:lnTo>
                  <a:pt x="2222" y="487297"/>
                </a:lnTo>
                <a:lnTo>
                  <a:pt x="4126" y="477776"/>
                </a:lnTo>
                <a:lnTo>
                  <a:pt x="6348" y="467937"/>
                </a:lnTo>
                <a:lnTo>
                  <a:pt x="8887" y="458416"/>
                </a:lnTo>
                <a:lnTo>
                  <a:pt x="12061" y="449212"/>
                </a:lnTo>
                <a:lnTo>
                  <a:pt x="15870" y="440008"/>
                </a:lnTo>
                <a:lnTo>
                  <a:pt x="19679" y="431439"/>
                </a:lnTo>
                <a:lnTo>
                  <a:pt x="24122" y="423187"/>
                </a:lnTo>
                <a:lnTo>
                  <a:pt x="28883" y="414618"/>
                </a:lnTo>
                <a:lnTo>
                  <a:pt x="33962" y="406684"/>
                </a:lnTo>
                <a:lnTo>
                  <a:pt x="39357" y="399067"/>
                </a:lnTo>
                <a:lnTo>
                  <a:pt x="45388" y="391450"/>
                </a:lnTo>
                <a:lnTo>
                  <a:pt x="51418" y="384150"/>
                </a:lnTo>
                <a:lnTo>
                  <a:pt x="58084" y="377168"/>
                </a:lnTo>
                <a:lnTo>
                  <a:pt x="65067" y="370503"/>
                </a:lnTo>
                <a:lnTo>
                  <a:pt x="72049" y="364473"/>
                </a:lnTo>
                <a:lnTo>
                  <a:pt x="79984" y="358443"/>
                </a:lnTo>
                <a:lnTo>
                  <a:pt x="87602" y="353047"/>
                </a:lnTo>
                <a:lnTo>
                  <a:pt x="95537" y="347969"/>
                </a:lnTo>
                <a:lnTo>
                  <a:pt x="103789" y="343209"/>
                </a:lnTo>
                <a:lnTo>
                  <a:pt x="112359" y="338766"/>
                </a:lnTo>
                <a:lnTo>
                  <a:pt x="121246" y="334957"/>
                </a:lnTo>
                <a:lnTo>
                  <a:pt x="130133" y="331149"/>
                </a:lnTo>
                <a:lnTo>
                  <a:pt x="139655" y="328292"/>
                </a:lnTo>
                <a:lnTo>
                  <a:pt x="148859" y="325436"/>
                </a:lnTo>
                <a:lnTo>
                  <a:pt x="158699" y="323214"/>
                </a:lnTo>
                <a:lnTo>
                  <a:pt x="168538" y="321310"/>
                </a:lnTo>
                <a:lnTo>
                  <a:pt x="178377" y="320358"/>
                </a:lnTo>
                <a:lnTo>
                  <a:pt x="188216" y="319723"/>
                </a:lnTo>
                <a:lnTo>
                  <a:pt x="198373" y="319088"/>
                </a:lnTo>
                <a:close/>
                <a:moveTo>
                  <a:pt x="2076641" y="106363"/>
                </a:moveTo>
                <a:lnTo>
                  <a:pt x="2082030" y="106363"/>
                </a:lnTo>
                <a:lnTo>
                  <a:pt x="2087102" y="106363"/>
                </a:lnTo>
                <a:lnTo>
                  <a:pt x="2092174" y="106679"/>
                </a:lnTo>
                <a:lnTo>
                  <a:pt x="2097246" y="107313"/>
                </a:lnTo>
                <a:lnTo>
                  <a:pt x="2102318" y="108263"/>
                </a:lnTo>
                <a:lnTo>
                  <a:pt x="2107390" y="109213"/>
                </a:lnTo>
                <a:lnTo>
                  <a:pt x="2112145" y="110797"/>
                </a:lnTo>
                <a:lnTo>
                  <a:pt x="2117217" y="112064"/>
                </a:lnTo>
                <a:lnTo>
                  <a:pt x="2121972" y="113965"/>
                </a:lnTo>
                <a:lnTo>
                  <a:pt x="2126727" y="116182"/>
                </a:lnTo>
                <a:lnTo>
                  <a:pt x="2131482" y="118399"/>
                </a:lnTo>
                <a:lnTo>
                  <a:pt x="2136237" y="120933"/>
                </a:lnTo>
                <a:lnTo>
                  <a:pt x="2140358" y="123784"/>
                </a:lnTo>
                <a:lnTo>
                  <a:pt x="2144796" y="126634"/>
                </a:lnTo>
                <a:lnTo>
                  <a:pt x="2148916" y="130119"/>
                </a:lnTo>
                <a:lnTo>
                  <a:pt x="2153354" y="133603"/>
                </a:lnTo>
                <a:lnTo>
                  <a:pt x="2157158" y="137087"/>
                </a:lnTo>
                <a:lnTo>
                  <a:pt x="2166351" y="146589"/>
                </a:lnTo>
                <a:lnTo>
                  <a:pt x="2169838" y="150707"/>
                </a:lnTo>
                <a:lnTo>
                  <a:pt x="2173642" y="154825"/>
                </a:lnTo>
                <a:lnTo>
                  <a:pt x="2176812" y="158626"/>
                </a:lnTo>
                <a:lnTo>
                  <a:pt x="2179665" y="163060"/>
                </a:lnTo>
                <a:lnTo>
                  <a:pt x="2182835" y="167811"/>
                </a:lnTo>
                <a:lnTo>
                  <a:pt x="2185371" y="172246"/>
                </a:lnTo>
                <a:lnTo>
                  <a:pt x="2187273" y="176997"/>
                </a:lnTo>
                <a:lnTo>
                  <a:pt x="2189492" y="181748"/>
                </a:lnTo>
                <a:lnTo>
                  <a:pt x="2191394" y="186183"/>
                </a:lnTo>
                <a:lnTo>
                  <a:pt x="2192979" y="191567"/>
                </a:lnTo>
                <a:lnTo>
                  <a:pt x="2194247" y="196002"/>
                </a:lnTo>
                <a:lnTo>
                  <a:pt x="2195515" y="201387"/>
                </a:lnTo>
                <a:lnTo>
                  <a:pt x="2196149" y="206454"/>
                </a:lnTo>
                <a:lnTo>
                  <a:pt x="2196783" y="211522"/>
                </a:lnTo>
                <a:lnTo>
                  <a:pt x="2197100" y="216590"/>
                </a:lnTo>
                <a:lnTo>
                  <a:pt x="2197100" y="221658"/>
                </a:lnTo>
                <a:lnTo>
                  <a:pt x="2197100" y="226726"/>
                </a:lnTo>
                <a:lnTo>
                  <a:pt x="2196783" y="231794"/>
                </a:lnTo>
                <a:lnTo>
                  <a:pt x="2196149" y="236862"/>
                </a:lnTo>
                <a:lnTo>
                  <a:pt x="2195515" y="241613"/>
                </a:lnTo>
                <a:lnTo>
                  <a:pt x="2194247" y="246681"/>
                </a:lnTo>
                <a:lnTo>
                  <a:pt x="2192979" y="251749"/>
                </a:lnTo>
                <a:lnTo>
                  <a:pt x="2191394" y="256500"/>
                </a:lnTo>
                <a:lnTo>
                  <a:pt x="2189492" y="261251"/>
                </a:lnTo>
                <a:lnTo>
                  <a:pt x="2187273" y="266319"/>
                </a:lnTo>
                <a:lnTo>
                  <a:pt x="2185371" y="270754"/>
                </a:lnTo>
                <a:lnTo>
                  <a:pt x="2182835" y="275505"/>
                </a:lnTo>
                <a:lnTo>
                  <a:pt x="2179665" y="279623"/>
                </a:lnTo>
                <a:lnTo>
                  <a:pt x="2176812" y="284057"/>
                </a:lnTo>
                <a:lnTo>
                  <a:pt x="2173642" y="288492"/>
                </a:lnTo>
                <a:lnTo>
                  <a:pt x="2169838" y="292609"/>
                </a:lnTo>
                <a:lnTo>
                  <a:pt x="2166351" y="296410"/>
                </a:lnTo>
                <a:lnTo>
                  <a:pt x="1970764" y="491843"/>
                </a:lnTo>
                <a:lnTo>
                  <a:pt x="1967277" y="495010"/>
                </a:lnTo>
                <a:lnTo>
                  <a:pt x="1963473" y="498178"/>
                </a:lnTo>
                <a:lnTo>
                  <a:pt x="1959986" y="500712"/>
                </a:lnTo>
                <a:lnTo>
                  <a:pt x="1956816" y="502612"/>
                </a:lnTo>
                <a:lnTo>
                  <a:pt x="1953329" y="504513"/>
                </a:lnTo>
                <a:lnTo>
                  <a:pt x="1950476" y="505463"/>
                </a:lnTo>
                <a:lnTo>
                  <a:pt x="1947623" y="505780"/>
                </a:lnTo>
                <a:lnTo>
                  <a:pt x="1944771" y="506413"/>
                </a:lnTo>
                <a:lnTo>
                  <a:pt x="1941918" y="505780"/>
                </a:lnTo>
                <a:lnTo>
                  <a:pt x="1939382" y="505463"/>
                </a:lnTo>
                <a:lnTo>
                  <a:pt x="1936846" y="504513"/>
                </a:lnTo>
                <a:lnTo>
                  <a:pt x="1933993" y="502929"/>
                </a:lnTo>
                <a:lnTo>
                  <a:pt x="1931457" y="501662"/>
                </a:lnTo>
                <a:lnTo>
                  <a:pt x="1928921" y="499445"/>
                </a:lnTo>
                <a:lnTo>
                  <a:pt x="1924166" y="494694"/>
                </a:lnTo>
                <a:lnTo>
                  <a:pt x="1919094" y="489309"/>
                </a:lnTo>
                <a:lnTo>
                  <a:pt x="1914022" y="482657"/>
                </a:lnTo>
                <a:lnTo>
                  <a:pt x="1903561" y="467770"/>
                </a:lnTo>
                <a:lnTo>
                  <a:pt x="1897855" y="459852"/>
                </a:lnTo>
                <a:lnTo>
                  <a:pt x="1891515" y="451616"/>
                </a:lnTo>
                <a:lnTo>
                  <a:pt x="1884541" y="443698"/>
                </a:lnTo>
                <a:lnTo>
                  <a:pt x="1877250" y="435779"/>
                </a:lnTo>
                <a:lnTo>
                  <a:pt x="1868057" y="426277"/>
                </a:lnTo>
                <a:lnTo>
                  <a:pt x="1859815" y="418991"/>
                </a:lnTo>
                <a:lnTo>
                  <a:pt x="1851890" y="412023"/>
                </a:lnTo>
                <a:lnTo>
                  <a:pt x="1843966" y="406005"/>
                </a:lnTo>
                <a:lnTo>
                  <a:pt x="1836041" y="399987"/>
                </a:lnTo>
                <a:lnTo>
                  <a:pt x="1820825" y="389217"/>
                </a:lnTo>
                <a:lnTo>
                  <a:pt x="1814485" y="384466"/>
                </a:lnTo>
                <a:lnTo>
                  <a:pt x="1808462" y="379398"/>
                </a:lnTo>
                <a:lnTo>
                  <a:pt x="1804024" y="374647"/>
                </a:lnTo>
                <a:lnTo>
                  <a:pt x="1802122" y="372113"/>
                </a:lnTo>
                <a:lnTo>
                  <a:pt x="1800220" y="369579"/>
                </a:lnTo>
                <a:lnTo>
                  <a:pt x="1798635" y="367045"/>
                </a:lnTo>
                <a:lnTo>
                  <a:pt x="1798001" y="364511"/>
                </a:lnTo>
                <a:lnTo>
                  <a:pt x="1797367" y="361660"/>
                </a:lnTo>
                <a:lnTo>
                  <a:pt x="1797050" y="359126"/>
                </a:lnTo>
                <a:lnTo>
                  <a:pt x="1797367" y="355959"/>
                </a:lnTo>
                <a:lnTo>
                  <a:pt x="1797684" y="353108"/>
                </a:lnTo>
                <a:lnTo>
                  <a:pt x="1798635" y="349941"/>
                </a:lnTo>
                <a:lnTo>
                  <a:pt x="1800220" y="346773"/>
                </a:lnTo>
                <a:lnTo>
                  <a:pt x="1802439" y="343289"/>
                </a:lnTo>
                <a:lnTo>
                  <a:pt x="1804975" y="340122"/>
                </a:lnTo>
                <a:lnTo>
                  <a:pt x="1807828" y="336637"/>
                </a:lnTo>
                <a:lnTo>
                  <a:pt x="1811632" y="332520"/>
                </a:lnTo>
                <a:lnTo>
                  <a:pt x="2006902" y="137087"/>
                </a:lnTo>
                <a:lnTo>
                  <a:pt x="2011023" y="133603"/>
                </a:lnTo>
                <a:lnTo>
                  <a:pt x="2014827" y="130119"/>
                </a:lnTo>
                <a:lnTo>
                  <a:pt x="2019265" y="126634"/>
                </a:lnTo>
                <a:lnTo>
                  <a:pt x="2023703" y="123784"/>
                </a:lnTo>
                <a:lnTo>
                  <a:pt x="2028141" y="120933"/>
                </a:lnTo>
                <a:lnTo>
                  <a:pt x="2032896" y="118399"/>
                </a:lnTo>
                <a:lnTo>
                  <a:pt x="2037017" y="116182"/>
                </a:lnTo>
                <a:lnTo>
                  <a:pt x="2041772" y="113965"/>
                </a:lnTo>
                <a:lnTo>
                  <a:pt x="2046843" y="112064"/>
                </a:lnTo>
                <a:lnTo>
                  <a:pt x="2051598" y="110797"/>
                </a:lnTo>
                <a:lnTo>
                  <a:pt x="2056670" y="109213"/>
                </a:lnTo>
                <a:lnTo>
                  <a:pt x="2061425" y="108263"/>
                </a:lnTo>
                <a:lnTo>
                  <a:pt x="2066497" y="107313"/>
                </a:lnTo>
                <a:lnTo>
                  <a:pt x="2071569" y="106679"/>
                </a:lnTo>
                <a:lnTo>
                  <a:pt x="2076641" y="106363"/>
                </a:lnTo>
                <a:close/>
                <a:moveTo>
                  <a:pt x="2213628" y="19050"/>
                </a:moveTo>
                <a:lnTo>
                  <a:pt x="2219371" y="19369"/>
                </a:lnTo>
                <a:lnTo>
                  <a:pt x="2225751" y="20007"/>
                </a:lnTo>
                <a:lnTo>
                  <a:pt x="2231493" y="21602"/>
                </a:lnTo>
                <a:lnTo>
                  <a:pt x="2237236" y="23516"/>
                </a:lnTo>
                <a:lnTo>
                  <a:pt x="2242978" y="26387"/>
                </a:lnTo>
                <a:lnTo>
                  <a:pt x="2248401" y="29258"/>
                </a:lnTo>
                <a:lnTo>
                  <a:pt x="2253506" y="33087"/>
                </a:lnTo>
                <a:lnTo>
                  <a:pt x="2258291" y="37234"/>
                </a:lnTo>
                <a:lnTo>
                  <a:pt x="2262757" y="42019"/>
                </a:lnTo>
                <a:lnTo>
                  <a:pt x="2266266" y="47123"/>
                </a:lnTo>
                <a:lnTo>
                  <a:pt x="2269457" y="52547"/>
                </a:lnTo>
                <a:lnTo>
                  <a:pt x="2272009" y="58608"/>
                </a:lnTo>
                <a:lnTo>
                  <a:pt x="2273923" y="64350"/>
                </a:lnTo>
                <a:lnTo>
                  <a:pt x="2275518" y="70412"/>
                </a:lnTo>
                <a:lnTo>
                  <a:pt x="2276475" y="76154"/>
                </a:lnTo>
                <a:lnTo>
                  <a:pt x="2276475" y="82216"/>
                </a:lnTo>
                <a:lnTo>
                  <a:pt x="2276475" y="88277"/>
                </a:lnTo>
                <a:lnTo>
                  <a:pt x="2275518" y="94338"/>
                </a:lnTo>
                <a:lnTo>
                  <a:pt x="2273923" y="100400"/>
                </a:lnTo>
                <a:lnTo>
                  <a:pt x="2272009" y="106142"/>
                </a:lnTo>
                <a:lnTo>
                  <a:pt x="2269457" y="111565"/>
                </a:lnTo>
                <a:lnTo>
                  <a:pt x="2266266" y="117308"/>
                </a:lnTo>
                <a:lnTo>
                  <a:pt x="2262757" y="122412"/>
                </a:lnTo>
                <a:lnTo>
                  <a:pt x="2258291" y="126878"/>
                </a:lnTo>
                <a:lnTo>
                  <a:pt x="2241064" y="144105"/>
                </a:lnTo>
                <a:lnTo>
                  <a:pt x="2236598" y="148253"/>
                </a:lnTo>
                <a:lnTo>
                  <a:pt x="2232769" y="150805"/>
                </a:lnTo>
                <a:lnTo>
                  <a:pt x="2230855" y="151443"/>
                </a:lnTo>
                <a:lnTo>
                  <a:pt x="2228941" y="152400"/>
                </a:lnTo>
                <a:lnTo>
                  <a:pt x="2227346" y="152400"/>
                </a:lnTo>
                <a:lnTo>
                  <a:pt x="2225751" y="152400"/>
                </a:lnTo>
                <a:lnTo>
                  <a:pt x="2224156" y="152081"/>
                </a:lnTo>
                <a:lnTo>
                  <a:pt x="2222880" y="151443"/>
                </a:lnTo>
                <a:lnTo>
                  <a:pt x="2220009" y="149848"/>
                </a:lnTo>
                <a:lnTo>
                  <a:pt x="2217456" y="147295"/>
                </a:lnTo>
                <a:lnTo>
                  <a:pt x="2214904" y="143786"/>
                </a:lnTo>
                <a:lnTo>
                  <a:pt x="2212352" y="140277"/>
                </a:lnTo>
                <a:lnTo>
                  <a:pt x="2209800" y="135811"/>
                </a:lnTo>
                <a:lnTo>
                  <a:pt x="2204058" y="126240"/>
                </a:lnTo>
                <a:lnTo>
                  <a:pt x="2201186" y="121455"/>
                </a:lnTo>
                <a:lnTo>
                  <a:pt x="2197358" y="116351"/>
                </a:lnTo>
                <a:lnTo>
                  <a:pt x="2193530" y="111246"/>
                </a:lnTo>
                <a:lnTo>
                  <a:pt x="2189064" y="106461"/>
                </a:lnTo>
                <a:lnTo>
                  <a:pt x="2184278" y="101995"/>
                </a:lnTo>
                <a:lnTo>
                  <a:pt x="2179493" y="98167"/>
                </a:lnTo>
                <a:lnTo>
                  <a:pt x="2174389" y="94657"/>
                </a:lnTo>
                <a:lnTo>
                  <a:pt x="2169285" y="91467"/>
                </a:lnTo>
                <a:lnTo>
                  <a:pt x="2159714" y="85725"/>
                </a:lnTo>
                <a:lnTo>
                  <a:pt x="2155248" y="83173"/>
                </a:lnTo>
                <a:lnTo>
                  <a:pt x="2151739" y="80620"/>
                </a:lnTo>
                <a:lnTo>
                  <a:pt x="2148229" y="78068"/>
                </a:lnTo>
                <a:lnTo>
                  <a:pt x="2145677" y="75516"/>
                </a:lnTo>
                <a:lnTo>
                  <a:pt x="2144082" y="72964"/>
                </a:lnTo>
                <a:lnTo>
                  <a:pt x="2143763" y="71369"/>
                </a:lnTo>
                <a:lnTo>
                  <a:pt x="2143125" y="69774"/>
                </a:lnTo>
                <a:lnTo>
                  <a:pt x="2143125" y="68179"/>
                </a:lnTo>
                <a:lnTo>
                  <a:pt x="2143763" y="66584"/>
                </a:lnTo>
                <a:lnTo>
                  <a:pt x="2144082" y="64669"/>
                </a:lnTo>
                <a:lnTo>
                  <a:pt x="2144720" y="63074"/>
                </a:lnTo>
                <a:lnTo>
                  <a:pt x="2147591" y="59246"/>
                </a:lnTo>
                <a:lnTo>
                  <a:pt x="2151419" y="54780"/>
                </a:lnTo>
                <a:lnTo>
                  <a:pt x="2168647" y="37234"/>
                </a:lnTo>
                <a:lnTo>
                  <a:pt x="2173751" y="33087"/>
                </a:lnTo>
                <a:lnTo>
                  <a:pt x="2178855" y="29258"/>
                </a:lnTo>
                <a:lnTo>
                  <a:pt x="2183959" y="26387"/>
                </a:lnTo>
                <a:lnTo>
                  <a:pt x="2189702" y="23516"/>
                </a:lnTo>
                <a:lnTo>
                  <a:pt x="2195125" y="21602"/>
                </a:lnTo>
                <a:lnTo>
                  <a:pt x="2201706" y="20007"/>
                </a:lnTo>
                <a:lnTo>
                  <a:pt x="2207248" y="19369"/>
                </a:lnTo>
                <a:lnTo>
                  <a:pt x="2213628" y="19050"/>
                </a:lnTo>
                <a:close/>
                <a:moveTo>
                  <a:pt x="1985550" y="0"/>
                </a:moveTo>
                <a:lnTo>
                  <a:pt x="1989686" y="0"/>
                </a:lnTo>
                <a:lnTo>
                  <a:pt x="1993822" y="0"/>
                </a:lnTo>
                <a:lnTo>
                  <a:pt x="1997640" y="634"/>
                </a:lnTo>
                <a:lnTo>
                  <a:pt x="2001776" y="1903"/>
                </a:lnTo>
                <a:lnTo>
                  <a:pt x="2005594" y="2855"/>
                </a:lnTo>
                <a:lnTo>
                  <a:pt x="2009411" y="4759"/>
                </a:lnTo>
                <a:lnTo>
                  <a:pt x="2012911" y="6980"/>
                </a:lnTo>
                <a:lnTo>
                  <a:pt x="2017411" y="9518"/>
                </a:lnTo>
                <a:lnTo>
                  <a:pt x="2019592" y="12374"/>
                </a:lnTo>
                <a:lnTo>
                  <a:pt x="2022456" y="15229"/>
                </a:lnTo>
                <a:lnTo>
                  <a:pt x="2025001" y="19037"/>
                </a:lnTo>
                <a:lnTo>
                  <a:pt x="2026910" y="22210"/>
                </a:lnTo>
                <a:lnTo>
                  <a:pt x="2028819" y="26334"/>
                </a:lnTo>
                <a:lnTo>
                  <a:pt x="2030091" y="29824"/>
                </a:lnTo>
                <a:lnTo>
                  <a:pt x="2031364" y="33949"/>
                </a:lnTo>
                <a:lnTo>
                  <a:pt x="2031682" y="37757"/>
                </a:lnTo>
                <a:lnTo>
                  <a:pt x="2032000" y="41881"/>
                </a:lnTo>
                <a:lnTo>
                  <a:pt x="2031682" y="46006"/>
                </a:lnTo>
                <a:lnTo>
                  <a:pt x="2031046" y="49813"/>
                </a:lnTo>
                <a:lnTo>
                  <a:pt x="2030091" y="53938"/>
                </a:lnTo>
                <a:lnTo>
                  <a:pt x="2028819" y="57745"/>
                </a:lnTo>
                <a:lnTo>
                  <a:pt x="2026910" y="61553"/>
                </a:lnTo>
                <a:lnTo>
                  <a:pt x="2025001" y="65043"/>
                </a:lnTo>
                <a:lnTo>
                  <a:pt x="2022456" y="68533"/>
                </a:lnTo>
                <a:lnTo>
                  <a:pt x="2019592" y="71706"/>
                </a:lnTo>
                <a:lnTo>
                  <a:pt x="1637177" y="453081"/>
                </a:lnTo>
                <a:lnTo>
                  <a:pt x="1633995" y="455937"/>
                </a:lnTo>
                <a:lnTo>
                  <a:pt x="1630814" y="458158"/>
                </a:lnTo>
                <a:lnTo>
                  <a:pt x="1626996" y="460379"/>
                </a:lnTo>
                <a:lnTo>
                  <a:pt x="1623496" y="462283"/>
                </a:lnTo>
                <a:lnTo>
                  <a:pt x="1619360" y="463552"/>
                </a:lnTo>
                <a:lnTo>
                  <a:pt x="1615224" y="464186"/>
                </a:lnTo>
                <a:lnTo>
                  <a:pt x="1611407" y="465138"/>
                </a:lnTo>
                <a:lnTo>
                  <a:pt x="1607271" y="465138"/>
                </a:lnTo>
                <a:lnTo>
                  <a:pt x="1603135" y="465138"/>
                </a:lnTo>
                <a:lnTo>
                  <a:pt x="1599317" y="464186"/>
                </a:lnTo>
                <a:lnTo>
                  <a:pt x="1595181" y="463552"/>
                </a:lnTo>
                <a:lnTo>
                  <a:pt x="1591681" y="462283"/>
                </a:lnTo>
                <a:lnTo>
                  <a:pt x="1587864" y="460379"/>
                </a:lnTo>
                <a:lnTo>
                  <a:pt x="1584364" y="458158"/>
                </a:lnTo>
                <a:lnTo>
                  <a:pt x="1580864" y="455937"/>
                </a:lnTo>
                <a:lnTo>
                  <a:pt x="1577683" y="453081"/>
                </a:lnTo>
                <a:lnTo>
                  <a:pt x="1574819" y="449591"/>
                </a:lnTo>
                <a:lnTo>
                  <a:pt x="1572274" y="446418"/>
                </a:lnTo>
                <a:lnTo>
                  <a:pt x="1570047" y="442928"/>
                </a:lnTo>
                <a:lnTo>
                  <a:pt x="1568138" y="439121"/>
                </a:lnTo>
                <a:lnTo>
                  <a:pt x="1567184" y="435314"/>
                </a:lnTo>
                <a:lnTo>
                  <a:pt x="1565911" y="431189"/>
                </a:lnTo>
                <a:lnTo>
                  <a:pt x="1565275" y="427381"/>
                </a:lnTo>
                <a:lnTo>
                  <a:pt x="1565275" y="423257"/>
                </a:lnTo>
                <a:lnTo>
                  <a:pt x="1565275" y="419132"/>
                </a:lnTo>
                <a:lnTo>
                  <a:pt x="1565911" y="415007"/>
                </a:lnTo>
                <a:lnTo>
                  <a:pt x="1567184" y="411517"/>
                </a:lnTo>
                <a:lnTo>
                  <a:pt x="1568138" y="407393"/>
                </a:lnTo>
                <a:lnTo>
                  <a:pt x="1570047" y="403902"/>
                </a:lnTo>
                <a:lnTo>
                  <a:pt x="1572274" y="400095"/>
                </a:lnTo>
                <a:lnTo>
                  <a:pt x="1574819" y="396922"/>
                </a:lnTo>
                <a:lnTo>
                  <a:pt x="1577683" y="393749"/>
                </a:lnTo>
                <a:lnTo>
                  <a:pt x="1960098" y="12374"/>
                </a:lnTo>
                <a:lnTo>
                  <a:pt x="1962962" y="9518"/>
                </a:lnTo>
                <a:lnTo>
                  <a:pt x="1966779" y="6980"/>
                </a:lnTo>
                <a:lnTo>
                  <a:pt x="1970279" y="4759"/>
                </a:lnTo>
                <a:lnTo>
                  <a:pt x="1974097" y="2855"/>
                </a:lnTo>
                <a:lnTo>
                  <a:pt x="1977596" y="1903"/>
                </a:lnTo>
                <a:lnTo>
                  <a:pt x="1981732" y="634"/>
                </a:lnTo>
                <a:lnTo>
                  <a:pt x="198555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sz="1705">
              <a:solidFill>
                <a:srgbClr val="1C666E"/>
              </a:solidFill>
              <a:ea typeface="宋体" panose="02010600030101010101" pitchFamily="2" charset="-122"/>
            </a:endParaRPr>
          </a:p>
        </p:txBody>
      </p:sp>
      <p:sp>
        <p:nvSpPr>
          <p:cNvPr id="78" name="文本框 9"/>
          <p:cNvSpPr txBox="1"/>
          <p:nvPr/>
        </p:nvSpPr>
        <p:spPr>
          <a:xfrm>
            <a:off x="2241677" y="3951823"/>
            <a:ext cx="2102608" cy="377012"/>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现有系统分析</a:t>
            </a:r>
            <a:endParaRPr lang="zh-CN" altLang="en-US" sz="1200" dirty="0">
              <a:solidFill>
                <a:srgbClr val="2F5EB0"/>
              </a:solidFill>
              <a:latin typeface="微软雅黑" panose="020B0503020204020204" pitchFamily="34" charset="-122"/>
              <a:ea typeface="微软雅黑" panose="020B0503020204020204" pitchFamily="34" charset="-122"/>
            </a:endParaRPr>
          </a:p>
        </p:txBody>
      </p:sp>
      <p:sp>
        <p:nvSpPr>
          <p:cNvPr id="79" name="文本框 9"/>
          <p:cNvSpPr txBox="1"/>
          <p:nvPr/>
        </p:nvSpPr>
        <p:spPr>
          <a:xfrm>
            <a:off x="4054306" y="3950200"/>
            <a:ext cx="2102608" cy="684789"/>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可选择的系统方案</a:t>
            </a:r>
            <a:endParaRPr lang="zh-CN" altLang="en-US" sz="1200" dirty="0">
              <a:solidFill>
                <a:srgbClr val="2F5EB0"/>
              </a:solidFill>
              <a:latin typeface="微软雅黑" panose="020B0503020204020204" pitchFamily="34" charset="-122"/>
              <a:ea typeface="微软雅黑" panose="020B0503020204020204" pitchFamily="34" charset="-122"/>
            </a:endParaRPr>
          </a:p>
        </p:txBody>
      </p:sp>
      <p:sp>
        <p:nvSpPr>
          <p:cNvPr id="80" name="文本框 9"/>
          <p:cNvSpPr txBox="1"/>
          <p:nvPr/>
        </p:nvSpPr>
        <p:spPr>
          <a:xfrm>
            <a:off x="5867926" y="3951823"/>
            <a:ext cx="2102608" cy="377012"/>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所建议的系统</a:t>
            </a:r>
            <a:endParaRPr lang="en-US" altLang="zh-CN" sz="2000" b="1" dirty="0">
              <a:solidFill>
                <a:srgbClr val="2F5EB0"/>
              </a:solidFill>
              <a:latin typeface="微软雅黑" panose="020B0503020204020204" pitchFamily="34" charset="-122"/>
              <a:ea typeface="微软雅黑" panose="020B0503020204020204" pitchFamily="34" charset="-122"/>
            </a:endParaRPr>
          </a:p>
        </p:txBody>
      </p:sp>
      <p:sp>
        <p:nvSpPr>
          <p:cNvPr id="81" name="文本框 9"/>
          <p:cNvSpPr txBox="1"/>
          <p:nvPr/>
        </p:nvSpPr>
        <p:spPr>
          <a:xfrm>
            <a:off x="7754554" y="3951823"/>
            <a:ext cx="2102608" cy="377012"/>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投资及效益分析</a:t>
            </a:r>
            <a:endParaRPr lang="zh-CN" altLang="en-US" sz="1200" dirty="0">
              <a:solidFill>
                <a:srgbClr val="2F5EB0"/>
              </a:solidFill>
              <a:latin typeface="微软雅黑" panose="020B0503020204020204" pitchFamily="34" charset="-122"/>
              <a:ea typeface="微软雅黑" panose="020B0503020204020204" pitchFamily="34" charset="-122"/>
            </a:endParaRPr>
          </a:p>
        </p:txBody>
      </p:sp>
      <p:sp>
        <p:nvSpPr>
          <p:cNvPr id="82" name="KSO_Shape"/>
          <p:cNvSpPr/>
          <p:nvPr/>
        </p:nvSpPr>
        <p:spPr bwMode="auto">
          <a:xfrm>
            <a:off x="6681274" y="2996955"/>
            <a:ext cx="519146" cy="519146"/>
          </a:xfrm>
          <a:custGeom>
            <a:avLst/>
            <a:gdLst>
              <a:gd name="T0" fmla="*/ 984018 w 1589088"/>
              <a:gd name="T1" fmla="*/ 589506 h 1589088"/>
              <a:gd name="T2" fmla="*/ 955171 w 1589088"/>
              <a:gd name="T3" fmla="*/ 645802 h 1589088"/>
              <a:gd name="T4" fmla="*/ 898294 w 1589088"/>
              <a:gd name="T5" fmla="*/ 673272 h 1589088"/>
              <a:gd name="T6" fmla="*/ 881422 w 1589088"/>
              <a:gd name="T7" fmla="*/ 964824 h 1589088"/>
              <a:gd name="T8" fmla="*/ 873530 w 1589088"/>
              <a:gd name="T9" fmla="*/ 1040159 h 1589088"/>
              <a:gd name="T10" fmla="*/ 824817 w 1589088"/>
              <a:gd name="T11" fmla="*/ 1084490 h 1589088"/>
              <a:gd name="T12" fmla="*/ 756238 w 1589088"/>
              <a:gd name="T13" fmla="*/ 1088026 h 1589088"/>
              <a:gd name="T14" fmla="*/ 703444 w 1589088"/>
              <a:gd name="T15" fmla="*/ 1048590 h 1589088"/>
              <a:gd name="T16" fmla="*/ 686571 w 1589088"/>
              <a:gd name="T17" fmla="*/ 985493 h 1589088"/>
              <a:gd name="T18" fmla="*/ 486007 w 1589088"/>
              <a:gd name="T19" fmla="*/ 893024 h 1589088"/>
              <a:gd name="T20" fmla="*/ 398106 w 1589088"/>
              <a:gd name="T21" fmla="*/ 820680 h 1589088"/>
              <a:gd name="T22" fmla="*/ 402189 w 1589088"/>
              <a:gd name="T23" fmla="*/ 755134 h 1589088"/>
              <a:gd name="T24" fmla="*/ 446547 w 1589088"/>
              <a:gd name="T25" fmla="*/ 706452 h 1589088"/>
              <a:gd name="T26" fmla="*/ 514037 w 1589088"/>
              <a:gd name="T27" fmla="*/ 696389 h 1589088"/>
              <a:gd name="T28" fmla="*/ 570641 w 1589088"/>
              <a:gd name="T29" fmla="*/ 730385 h 1589088"/>
              <a:gd name="T30" fmla="*/ 593501 w 1589088"/>
              <a:gd name="T31" fmla="*/ 794027 h 1589088"/>
              <a:gd name="T32" fmla="*/ 818558 w 1589088"/>
              <a:gd name="T33" fmla="*/ 648522 h 1589088"/>
              <a:gd name="T34" fmla="*/ 785901 w 1589088"/>
              <a:gd name="T35" fmla="*/ 575091 h 1589088"/>
              <a:gd name="T36" fmla="*/ 808761 w 1589088"/>
              <a:gd name="T37" fmla="*/ 511721 h 1589088"/>
              <a:gd name="T38" fmla="*/ 865365 w 1589088"/>
              <a:gd name="T39" fmla="*/ 477726 h 1589088"/>
              <a:gd name="T40" fmla="*/ 728574 w 1589088"/>
              <a:gd name="T41" fmla="*/ 144010 h 1589088"/>
              <a:gd name="T42" fmla="*/ 531280 w 1589088"/>
              <a:gd name="T43" fmla="*/ 182593 h 1589088"/>
              <a:gd name="T44" fmla="*/ 353281 w 1589088"/>
              <a:gd name="T45" fmla="*/ 288291 h 1589088"/>
              <a:gd name="T46" fmla="*/ 219577 w 1589088"/>
              <a:gd name="T47" fmla="*/ 451592 h 1589088"/>
              <a:gd name="T48" fmla="*/ 152454 w 1589088"/>
              <a:gd name="T49" fmla="*/ 642880 h 1589088"/>
              <a:gd name="T50" fmla="*/ 152454 w 1589088"/>
              <a:gd name="T51" fmla="*/ 843135 h 1589088"/>
              <a:gd name="T52" fmla="*/ 219577 w 1589088"/>
              <a:gd name="T53" fmla="*/ 1034422 h 1589088"/>
              <a:gd name="T54" fmla="*/ 353281 w 1589088"/>
              <a:gd name="T55" fmla="*/ 1197724 h 1589088"/>
              <a:gd name="T56" fmla="*/ 531280 w 1589088"/>
              <a:gd name="T57" fmla="*/ 1303421 h 1589088"/>
              <a:gd name="T58" fmla="*/ 728574 w 1589088"/>
              <a:gd name="T59" fmla="*/ 1341734 h 1589088"/>
              <a:gd name="T60" fmla="*/ 927227 w 1589088"/>
              <a:gd name="T61" fmla="*/ 1312931 h 1589088"/>
              <a:gd name="T62" fmla="*/ 1109302 w 1589088"/>
              <a:gd name="T63" fmla="*/ 1217015 h 1589088"/>
              <a:gd name="T64" fmla="*/ 1251431 w 1589088"/>
              <a:gd name="T65" fmla="*/ 1059964 h 1589088"/>
              <a:gd name="T66" fmla="*/ 1328065 w 1589088"/>
              <a:gd name="T67" fmla="*/ 871393 h 1589088"/>
              <a:gd name="T68" fmla="*/ 1337576 w 1589088"/>
              <a:gd name="T69" fmla="*/ 671410 h 1589088"/>
              <a:gd name="T70" fmla="*/ 1280237 w 1589088"/>
              <a:gd name="T71" fmla="*/ 477677 h 1589088"/>
              <a:gd name="T72" fmla="*/ 1155500 w 1589088"/>
              <a:gd name="T73" fmla="*/ 308670 h 1589088"/>
              <a:gd name="T74" fmla="*/ 981849 w 1589088"/>
              <a:gd name="T75" fmla="*/ 193462 h 1589088"/>
              <a:gd name="T76" fmla="*/ 785915 w 1589088"/>
              <a:gd name="T77" fmla="*/ 145640 h 1589088"/>
              <a:gd name="T78" fmla="*/ 902226 w 1589088"/>
              <a:gd name="T79" fmla="*/ 17390 h 1589088"/>
              <a:gd name="T80" fmla="*/ 1136207 w 1589088"/>
              <a:gd name="T81" fmla="*/ 112491 h 1589088"/>
              <a:gd name="T82" fmla="*/ 1320999 w 1589088"/>
              <a:gd name="T83" fmla="*/ 276063 h 1589088"/>
              <a:gd name="T84" fmla="*/ 1429702 w 1589088"/>
              <a:gd name="T85" fmla="*/ 459201 h 1589088"/>
              <a:gd name="T86" fmla="*/ 1481334 w 1589088"/>
              <a:gd name="T87" fmla="*/ 660270 h 1589088"/>
              <a:gd name="T88" fmla="*/ 1475356 w 1589088"/>
              <a:gd name="T89" fmla="*/ 866502 h 1589088"/>
              <a:gd name="T90" fmla="*/ 1412581 w 1589088"/>
              <a:gd name="T91" fmla="*/ 1064855 h 1589088"/>
              <a:gd name="T92" fmla="*/ 1892771 w 1589088"/>
              <a:gd name="T93" fmla="*/ 1636001 h 1589088"/>
              <a:gd name="T94" fmla="*/ 1896304 w 1589088"/>
              <a:gd name="T95" fmla="*/ 1759632 h 1589088"/>
              <a:gd name="T96" fmla="*/ 1783798 w 1589088"/>
              <a:gd name="T97" fmla="*/ 1885980 h 1589088"/>
              <a:gd name="T98" fmla="*/ 1662866 w 1589088"/>
              <a:gd name="T99" fmla="*/ 1900381 h 1589088"/>
              <a:gd name="T100" fmla="*/ 1104954 w 1589088"/>
              <a:gd name="T101" fmla="*/ 1391458 h 1589088"/>
              <a:gd name="T102" fmla="*/ 909835 w 1589088"/>
              <a:gd name="T103" fmla="*/ 1466451 h 1589088"/>
              <a:gd name="T104" fmla="*/ 704388 w 1589088"/>
              <a:gd name="T105" fmla="*/ 1484656 h 1589088"/>
              <a:gd name="T106" fmla="*/ 501116 w 1589088"/>
              <a:gd name="T107" fmla="*/ 1445528 h 1589088"/>
              <a:gd name="T108" fmla="*/ 313061 w 1589088"/>
              <a:gd name="T109" fmla="*/ 1349069 h 1589088"/>
              <a:gd name="T110" fmla="*/ 143758 w 1589088"/>
              <a:gd name="T111" fmla="*/ 1181965 h 1589088"/>
              <a:gd name="T112" fmla="*/ 30708 w 1589088"/>
              <a:gd name="T113" fmla="*/ 954538 h 1589088"/>
              <a:gd name="T114" fmla="*/ 815 w 1589088"/>
              <a:gd name="T115" fmla="*/ 707277 h 1589088"/>
              <a:gd name="T116" fmla="*/ 54351 w 1589088"/>
              <a:gd name="T117" fmla="*/ 463275 h 1589088"/>
              <a:gd name="T118" fmla="*/ 191315 w 1589088"/>
              <a:gd name="T119" fmla="*/ 245360 h 1589088"/>
              <a:gd name="T120" fmla="*/ 397577 w 1589088"/>
              <a:gd name="T121" fmla="*/ 85319 h 1589088"/>
              <a:gd name="T122" fmla="*/ 636177 w 1589088"/>
              <a:gd name="T123" fmla="*/ 7880 h 1589088"/>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 name="T183" fmla="*/ 0 60000 65536"/>
              <a:gd name="T184" fmla="*/ 0 60000 65536"/>
              <a:gd name="T185" fmla="*/ 0 60000 65536"/>
            </a:gdLst>
            <a:ahLst/>
            <a:cxnLst>
              <a:cxn ang="T124">
                <a:pos x="T0" y="T1"/>
              </a:cxn>
              <a:cxn ang="T125">
                <a:pos x="T2" y="T3"/>
              </a:cxn>
              <a:cxn ang="T126">
                <a:pos x="T4" y="T5"/>
              </a:cxn>
              <a:cxn ang="T127">
                <a:pos x="T6" y="T7"/>
              </a:cxn>
              <a:cxn ang="T128">
                <a:pos x="T8" y="T9"/>
              </a:cxn>
              <a:cxn ang="T129">
                <a:pos x="T10" y="T11"/>
              </a:cxn>
              <a:cxn ang="T130">
                <a:pos x="T12" y="T13"/>
              </a:cxn>
              <a:cxn ang="T131">
                <a:pos x="T14" y="T15"/>
              </a:cxn>
              <a:cxn ang="T132">
                <a:pos x="T16" y="T17"/>
              </a:cxn>
              <a:cxn ang="T133">
                <a:pos x="T18" y="T19"/>
              </a:cxn>
              <a:cxn ang="T134">
                <a:pos x="T20" y="T21"/>
              </a:cxn>
              <a:cxn ang="T135">
                <a:pos x="T22" y="T23"/>
              </a:cxn>
              <a:cxn ang="T136">
                <a:pos x="T24" y="T25"/>
              </a:cxn>
              <a:cxn ang="T137">
                <a:pos x="T26" y="T27"/>
              </a:cxn>
              <a:cxn ang="T138">
                <a:pos x="T28" y="T29"/>
              </a:cxn>
              <a:cxn ang="T139">
                <a:pos x="T30" y="T31"/>
              </a:cxn>
              <a:cxn ang="T140">
                <a:pos x="T32" y="T33"/>
              </a:cxn>
              <a:cxn ang="T141">
                <a:pos x="T34" y="T35"/>
              </a:cxn>
              <a:cxn ang="T142">
                <a:pos x="T36" y="T37"/>
              </a:cxn>
              <a:cxn ang="T143">
                <a:pos x="T38" y="T39"/>
              </a:cxn>
              <a:cxn ang="T144">
                <a:pos x="T40" y="T41"/>
              </a:cxn>
              <a:cxn ang="T145">
                <a:pos x="T42" y="T43"/>
              </a:cxn>
              <a:cxn ang="T146">
                <a:pos x="T44" y="T45"/>
              </a:cxn>
              <a:cxn ang="T147">
                <a:pos x="T46" y="T47"/>
              </a:cxn>
              <a:cxn ang="T148">
                <a:pos x="T48" y="T49"/>
              </a:cxn>
              <a:cxn ang="T149">
                <a:pos x="T50" y="T51"/>
              </a:cxn>
              <a:cxn ang="T150">
                <a:pos x="T52" y="T53"/>
              </a:cxn>
              <a:cxn ang="T151">
                <a:pos x="T54" y="T55"/>
              </a:cxn>
              <a:cxn ang="T152">
                <a:pos x="T56" y="T57"/>
              </a:cxn>
              <a:cxn ang="T153">
                <a:pos x="T58" y="T59"/>
              </a:cxn>
              <a:cxn ang="T154">
                <a:pos x="T60" y="T61"/>
              </a:cxn>
              <a:cxn ang="T155">
                <a:pos x="T62" y="T63"/>
              </a:cxn>
              <a:cxn ang="T156">
                <a:pos x="T64" y="T65"/>
              </a:cxn>
              <a:cxn ang="T157">
                <a:pos x="T66" y="T67"/>
              </a:cxn>
              <a:cxn ang="T158">
                <a:pos x="T68" y="T69"/>
              </a:cxn>
              <a:cxn ang="T159">
                <a:pos x="T70" y="T71"/>
              </a:cxn>
              <a:cxn ang="T160">
                <a:pos x="T72" y="T73"/>
              </a:cxn>
              <a:cxn ang="T161">
                <a:pos x="T74" y="T75"/>
              </a:cxn>
              <a:cxn ang="T162">
                <a:pos x="T76" y="T77"/>
              </a:cxn>
              <a:cxn ang="T163">
                <a:pos x="T78" y="T79"/>
              </a:cxn>
              <a:cxn ang="T164">
                <a:pos x="T80" y="T81"/>
              </a:cxn>
              <a:cxn ang="T165">
                <a:pos x="T82" y="T83"/>
              </a:cxn>
              <a:cxn ang="T166">
                <a:pos x="T84" y="T85"/>
              </a:cxn>
              <a:cxn ang="T167">
                <a:pos x="T86" y="T87"/>
              </a:cxn>
              <a:cxn ang="T168">
                <a:pos x="T88" y="T89"/>
              </a:cxn>
              <a:cxn ang="T169">
                <a:pos x="T90" y="T91"/>
              </a:cxn>
              <a:cxn ang="T170">
                <a:pos x="T92" y="T93"/>
              </a:cxn>
              <a:cxn ang="T171">
                <a:pos x="T94" y="T95"/>
              </a:cxn>
              <a:cxn ang="T172">
                <a:pos x="T96" y="T97"/>
              </a:cxn>
              <a:cxn ang="T173">
                <a:pos x="T98" y="T99"/>
              </a:cxn>
              <a:cxn ang="T174">
                <a:pos x="T100" y="T101"/>
              </a:cxn>
              <a:cxn ang="T175">
                <a:pos x="T102" y="T103"/>
              </a:cxn>
              <a:cxn ang="T176">
                <a:pos x="T104" y="T105"/>
              </a:cxn>
              <a:cxn ang="T177">
                <a:pos x="T106" y="T107"/>
              </a:cxn>
              <a:cxn ang="T178">
                <a:pos x="T108" y="T109"/>
              </a:cxn>
              <a:cxn ang="T179">
                <a:pos x="T110" y="T111"/>
              </a:cxn>
              <a:cxn ang="T180">
                <a:pos x="T112" y="T113"/>
              </a:cxn>
              <a:cxn ang="T181">
                <a:pos x="T114" y="T115"/>
              </a:cxn>
              <a:cxn ang="T182">
                <a:pos x="T116" y="T117"/>
              </a:cxn>
              <a:cxn ang="T183">
                <a:pos x="T118" y="T119"/>
              </a:cxn>
              <a:cxn ang="T184">
                <a:pos x="T120" y="T121"/>
              </a:cxn>
              <a:cxn ang="T185">
                <a:pos x="T122" y="T123"/>
              </a:cxn>
            </a:cxnLst>
            <a:rect l="0" t="0" r="r" b="b"/>
            <a:pathLst>
              <a:path w="1589088" h="1589088">
                <a:moveTo>
                  <a:pt x="916859" y="288925"/>
                </a:moveTo>
                <a:lnTo>
                  <a:pt x="954088" y="332030"/>
                </a:lnTo>
                <a:lnTo>
                  <a:pt x="816067" y="450682"/>
                </a:lnTo>
                <a:lnTo>
                  <a:pt x="817430" y="454085"/>
                </a:lnTo>
                <a:lnTo>
                  <a:pt x="818338" y="457488"/>
                </a:lnTo>
                <a:lnTo>
                  <a:pt x="819246" y="461118"/>
                </a:lnTo>
                <a:lnTo>
                  <a:pt x="820381" y="464748"/>
                </a:lnTo>
                <a:lnTo>
                  <a:pt x="820835" y="468378"/>
                </a:lnTo>
                <a:lnTo>
                  <a:pt x="821289" y="472008"/>
                </a:lnTo>
                <a:lnTo>
                  <a:pt x="821743" y="475865"/>
                </a:lnTo>
                <a:lnTo>
                  <a:pt x="821743" y="479722"/>
                </a:lnTo>
                <a:lnTo>
                  <a:pt x="821743" y="483805"/>
                </a:lnTo>
                <a:lnTo>
                  <a:pt x="821289" y="487662"/>
                </a:lnTo>
                <a:lnTo>
                  <a:pt x="820835" y="491746"/>
                </a:lnTo>
                <a:lnTo>
                  <a:pt x="820174" y="495602"/>
                </a:lnTo>
                <a:lnTo>
                  <a:pt x="819246" y="499459"/>
                </a:lnTo>
                <a:lnTo>
                  <a:pt x="818338" y="503089"/>
                </a:lnTo>
                <a:lnTo>
                  <a:pt x="816976" y="506946"/>
                </a:lnTo>
                <a:lnTo>
                  <a:pt x="815840" y="510349"/>
                </a:lnTo>
                <a:lnTo>
                  <a:pt x="814251" y="513979"/>
                </a:lnTo>
                <a:lnTo>
                  <a:pt x="812662" y="517382"/>
                </a:lnTo>
                <a:lnTo>
                  <a:pt x="810619" y="520785"/>
                </a:lnTo>
                <a:lnTo>
                  <a:pt x="808803" y="523961"/>
                </a:lnTo>
                <a:lnTo>
                  <a:pt x="806760" y="527137"/>
                </a:lnTo>
                <a:lnTo>
                  <a:pt x="804263" y="530313"/>
                </a:lnTo>
                <a:lnTo>
                  <a:pt x="801993" y="533036"/>
                </a:lnTo>
                <a:lnTo>
                  <a:pt x="799496" y="535985"/>
                </a:lnTo>
                <a:lnTo>
                  <a:pt x="796772" y="538707"/>
                </a:lnTo>
                <a:lnTo>
                  <a:pt x="794048" y="541203"/>
                </a:lnTo>
                <a:lnTo>
                  <a:pt x="791324" y="543698"/>
                </a:lnTo>
                <a:lnTo>
                  <a:pt x="788146" y="545967"/>
                </a:lnTo>
                <a:lnTo>
                  <a:pt x="785194" y="548009"/>
                </a:lnTo>
                <a:lnTo>
                  <a:pt x="781789" y="550051"/>
                </a:lnTo>
                <a:lnTo>
                  <a:pt x="778611" y="552093"/>
                </a:lnTo>
                <a:lnTo>
                  <a:pt x="775433" y="553908"/>
                </a:lnTo>
                <a:lnTo>
                  <a:pt x="771801" y="555496"/>
                </a:lnTo>
                <a:lnTo>
                  <a:pt x="768396" y="556857"/>
                </a:lnTo>
                <a:lnTo>
                  <a:pt x="764537" y="558218"/>
                </a:lnTo>
                <a:lnTo>
                  <a:pt x="760905" y="559352"/>
                </a:lnTo>
                <a:lnTo>
                  <a:pt x="757046" y="560260"/>
                </a:lnTo>
                <a:lnTo>
                  <a:pt x="753413" y="560940"/>
                </a:lnTo>
                <a:lnTo>
                  <a:pt x="749327" y="561621"/>
                </a:lnTo>
                <a:lnTo>
                  <a:pt x="745241" y="562075"/>
                </a:lnTo>
                <a:lnTo>
                  <a:pt x="692121" y="754005"/>
                </a:lnTo>
                <a:lnTo>
                  <a:pt x="697343" y="756728"/>
                </a:lnTo>
                <a:lnTo>
                  <a:pt x="702110" y="759904"/>
                </a:lnTo>
                <a:lnTo>
                  <a:pt x="706650" y="763080"/>
                </a:lnTo>
                <a:lnTo>
                  <a:pt x="710963" y="766937"/>
                </a:lnTo>
                <a:lnTo>
                  <a:pt x="715049" y="770794"/>
                </a:lnTo>
                <a:lnTo>
                  <a:pt x="718908" y="774877"/>
                </a:lnTo>
                <a:lnTo>
                  <a:pt x="722313" y="779188"/>
                </a:lnTo>
                <a:lnTo>
                  <a:pt x="725718" y="783952"/>
                </a:lnTo>
                <a:lnTo>
                  <a:pt x="728670" y="788943"/>
                </a:lnTo>
                <a:lnTo>
                  <a:pt x="731167" y="793934"/>
                </a:lnTo>
                <a:lnTo>
                  <a:pt x="733437" y="799379"/>
                </a:lnTo>
                <a:lnTo>
                  <a:pt x="735253" y="804824"/>
                </a:lnTo>
                <a:lnTo>
                  <a:pt x="736615" y="810496"/>
                </a:lnTo>
                <a:lnTo>
                  <a:pt x="737750" y="816167"/>
                </a:lnTo>
                <a:lnTo>
                  <a:pt x="738431" y="822066"/>
                </a:lnTo>
                <a:lnTo>
                  <a:pt x="738658" y="828191"/>
                </a:lnTo>
                <a:lnTo>
                  <a:pt x="738658" y="832729"/>
                </a:lnTo>
                <a:lnTo>
                  <a:pt x="738431" y="836812"/>
                </a:lnTo>
                <a:lnTo>
                  <a:pt x="737523" y="840896"/>
                </a:lnTo>
                <a:lnTo>
                  <a:pt x="736842" y="844980"/>
                </a:lnTo>
                <a:lnTo>
                  <a:pt x="735934" y="849063"/>
                </a:lnTo>
                <a:lnTo>
                  <a:pt x="734799" y="852920"/>
                </a:lnTo>
                <a:lnTo>
                  <a:pt x="733664" y="856777"/>
                </a:lnTo>
                <a:lnTo>
                  <a:pt x="732075" y="860407"/>
                </a:lnTo>
                <a:lnTo>
                  <a:pt x="730259" y="864263"/>
                </a:lnTo>
                <a:lnTo>
                  <a:pt x="728670" y="867666"/>
                </a:lnTo>
                <a:lnTo>
                  <a:pt x="726626" y="871296"/>
                </a:lnTo>
                <a:lnTo>
                  <a:pt x="724583" y="874699"/>
                </a:lnTo>
                <a:lnTo>
                  <a:pt x="722086" y="877876"/>
                </a:lnTo>
                <a:lnTo>
                  <a:pt x="719589" y="881052"/>
                </a:lnTo>
                <a:lnTo>
                  <a:pt x="717092" y="884228"/>
                </a:lnTo>
                <a:lnTo>
                  <a:pt x="714141" y="886950"/>
                </a:lnTo>
                <a:lnTo>
                  <a:pt x="711417" y="889673"/>
                </a:lnTo>
                <a:lnTo>
                  <a:pt x="708239" y="892395"/>
                </a:lnTo>
                <a:lnTo>
                  <a:pt x="705288" y="894891"/>
                </a:lnTo>
                <a:lnTo>
                  <a:pt x="702110" y="896933"/>
                </a:lnTo>
                <a:lnTo>
                  <a:pt x="698705" y="899428"/>
                </a:lnTo>
                <a:lnTo>
                  <a:pt x="695299" y="901243"/>
                </a:lnTo>
                <a:lnTo>
                  <a:pt x="691440" y="903058"/>
                </a:lnTo>
                <a:lnTo>
                  <a:pt x="688035" y="904646"/>
                </a:lnTo>
                <a:lnTo>
                  <a:pt x="684176" y="906234"/>
                </a:lnTo>
                <a:lnTo>
                  <a:pt x="680317" y="907595"/>
                </a:lnTo>
                <a:lnTo>
                  <a:pt x="676231" y="908730"/>
                </a:lnTo>
                <a:lnTo>
                  <a:pt x="672372" y="909637"/>
                </a:lnTo>
                <a:lnTo>
                  <a:pt x="668286" y="910318"/>
                </a:lnTo>
                <a:lnTo>
                  <a:pt x="664199" y="910771"/>
                </a:lnTo>
                <a:lnTo>
                  <a:pt x="659886" y="911225"/>
                </a:lnTo>
                <a:lnTo>
                  <a:pt x="655573" y="911225"/>
                </a:lnTo>
                <a:lnTo>
                  <a:pt x="651260" y="911225"/>
                </a:lnTo>
                <a:lnTo>
                  <a:pt x="646947" y="910771"/>
                </a:lnTo>
                <a:lnTo>
                  <a:pt x="643088" y="910318"/>
                </a:lnTo>
                <a:lnTo>
                  <a:pt x="638775" y="909637"/>
                </a:lnTo>
                <a:lnTo>
                  <a:pt x="634915" y="908730"/>
                </a:lnTo>
                <a:lnTo>
                  <a:pt x="630829" y="907595"/>
                </a:lnTo>
                <a:lnTo>
                  <a:pt x="627197" y="906234"/>
                </a:lnTo>
                <a:lnTo>
                  <a:pt x="623338" y="904646"/>
                </a:lnTo>
                <a:lnTo>
                  <a:pt x="619706" y="903058"/>
                </a:lnTo>
                <a:lnTo>
                  <a:pt x="616074" y="901243"/>
                </a:lnTo>
                <a:lnTo>
                  <a:pt x="612669" y="899428"/>
                </a:lnTo>
                <a:lnTo>
                  <a:pt x="609037" y="896933"/>
                </a:lnTo>
                <a:lnTo>
                  <a:pt x="605858" y="894891"/>
                </a:lnTo>
                <a:lnTo>
                  <a:pt x="602680" y="892395"/>
                </a:lnTo>
                <a:lnTo>
                  <a:pt x="599729" y="889673"/>
                </a:lnTo>
                <a:lnTo>
                  <a:pt x="596778" y="886950"/>
                </a:lnTo>
                <a:lnTo>
                  <a:pt x="594054" y="884228"/>
                </a:lnTo>
                <a:lnTo>
                  <a:pt x="591557" y="881052"/>
                </a:lnTo>
                <a:lnTo>
                  <a:pt x="588833" y="877876"/>
                </a:lnTo>
                <a:lnTo>
                  <a:pt x="586790" y="874699"/>
                </a:lnTo>
                <a:lnTo>
                  <a:pt x="584520" y="871296"/>
                </a:lnTo>
                <a:lnTo>
                  <a:pt x="582704" y="867666"/>
                </a:lnTo>
                <a:lnTo>
                  <a:pt x="580661" y="864263"/>
                </a:lnTo>
                <a:lnTo>
                  <a:pt x="579072" y="860407"/>
                </a:lnTo>
                <a:lnTo>
                  <a:pt x="577710" y="856777"/>
                </a:lnTo>
                <a:lnTo>
                  <a:pt x="576348" y="852920"/>
                </a:lnTo>
                <a:lnTo>
                  <a:pt x="575212" y="849063"/>
                </a:lnTo>
                <a:lnTo>
                  <a:pt x="574077" y="844980"/>
                </a:lnTo>
                <a:lnTo>
                  <a:pt x="573396" y="840896"/>
                </a:lnTo>
                <a:lnTo>
                  <a:pt x="572942" y="836812"/>
                </a:lnTo>
                <a:lnTo>
                  <a:pt x="572488" y="832729"/>
                </a:lnTo>
                <a:lnTo>
                  <a:pt x="572488" y="828191"/>
                </a:lnTo>
                <a:lnTo>
                  <a:pt x="572488" y="825242"/>
                </a:lnTo>
                <a:lnTo>
                  <a:pt x="572715" y="822066"/>
                </a:lnTo>
                <a:lnTo>
                  <a:pt x="573623" y="815940"/>
                </a:lnTo>
                <a:lnTo>
                  <a:pt x="574986" y="810042"/>
                </a:lnTo>
                <a:lnTo>
                  <a:pt x="576575" y="804370"/>
                </a:lnTo>
                <a:lnTo>
                  <a:pt x="454445" y="733134"/>
                </a:lnTo>
                <a:lnTo>
                  <a:pt x="449904" y="736083"/>
                </a:lnTo>
                <a:lnTo>
                  <a:pt x="444910" y="738352"/>
                </a:lnTo>
                <a:lnTo>
                  <a:pt x="439689" y="740166"/>
                </a:lnTo>
                <a:lnTo>
                  <a:pt x="434468" y="741981"/>
                </a:lnTo>
                <a:lnTo>
                  <a:pt x="429020" y="743569"/>
                </a:lnTo>
                <a:lnTo>
                  <a:pt x="423571" y="744477"/>
                </a:lnTo>
                <a:lnTo>
                  <a:pt x="417669" y="745158"/>
                </a:lnTo>
                <a:lnTo>
                  <a:pt x="412221" y="745384"/>
                </a:lnTo>
                <a:lnTo>
                  <a:pt x="408589" y="745158"/>
                </a:lnTo>
                <a:lnTo>
                  <a:pt x="405411" y="744931"/>
                </a:lnTo>
                <a:lnTo>
                  <a:pt x="398828" y="744023"/>
                </a:lnTo>
                <a:lnTo>
                  <a:pt x="305755" y="898294"/>
                </a:lnTo>
                <a:lnTo>
                  <a:pt x="257175" y="869255"/>
                </a:lnTo>
                <a:lnTo>
                  <a:pt x="349113" y="716118"/>
                </a:lnTo>
                <a:lnTo>
                  <a:pt x="347070" y="713396"/>
                </a:lnTo>
                <a:lnTo>
                  <a:pt x="344573" y="710220"/>
                </a:lnTo>
                <a:lnTo>
                  <a:pt x="342757" y="707497"/>
                </a:lnTo>
                <a:lnTo>
                  <a:pt x="340714" y="704321"/>
                </a:lnTo>
                <a:lnTo>
                  <a:pt x="339125" y="701145"/>
                </a:lnTo>
                <a:lnTo>
                  <a:pt x="337536" y="697969"/>
                </a:lnTo>
                <a:lnTo>
                  <a:pt x="335720" y="694793"/>
                </a:lnTo>
                <a:lnTo>
                  <a:pt x="334358" y="691390"/>
                </a:lnTo>
                <a:lnTo>
                  <a:pt x="333223" y="687987"/>
                </a:lnTo>
                <a:lnTo>
                  <a:pt x="332087" y="684584"/>
                </a:lnTo>
                <a:lnTo>
                  <a:pt x="331179" y="680954"/>
                </a:lnTo>
                <a:lnTo>
                  <a:pt x="330498" y="677324"/>
                </a:lnTo>
                <a:lnTo>
                  <a:pt x="329590" y="673467"/>
                </a:lnTo>
                <a:lnTo>
                  <a:pt x="329136" y="670064"/>
                </a:lnTo>
                <a:lnTo>
                  <a:pt x="328909" y="665981"/>
                </a:lnTo>
                <a:lnTo>
                  <a:pt x="328909" y="662351"/>
                </a:lnTo>
                <a:lnTo>
                  <a:pt x="328909" y="658040"/>
                </a:lnTo>
                <a:lnTo>
                  <a:pt x="329363" y="653730"/>
                </a:lnTo>
                <a:lnTo>
                  <a:pt x="330044" y="649646"/>
                </a:lnTo>
                <a:lnTo>
                  <a:pt x="330725" y="645335"/>
                </a:lnTo>
                <a:lnTo>
                  <a:pt x="331633" y="641479"/>
                </a:lnTo>
                <a:lnTo>
                  <a:pt x="332768" y="637395"/>
                </a:lnTo>
                <a:lnTo>
                  <a:pt x="333904" y="633765"/>
                </a:lnTo>
                <a:lnTo>
                  <a:pt x="335493" y="629908"/>
                </a:lnTo>
                <a:lnTo>
                  <a:pt x="337082" y="626279"/>
                </a:lnTo>
                <a:lnTo>
                  <a:pt x="339125" y="622649"/>
                </a:lnTo>
                <a:lnTo>
                  <a:pt x="340941" y="619246"/>
                </a:lnTo>
                <a:lnTo>
                  <a:pt x="342984" y="615843"/>
                </a:lnTo>
                <a:lnTo>
                  <a:pt x="345481" y="612666"/>
                </a:lnTo>
                <a:lnTo>
                  <a:pt x="347978" y="609263"/>
                </a:lnTo>
                <a:lnTo>
                  <a:pt x="350475" y="606314"/>
                </a:lnTo>
                <a:lnTo>
                  <a:pt x="353426" y="603592"/>
                </a:lnTo>
                <a:lnTo>
                  <a:pt x="356150" y="600642"/>
                </a:lnTo>
                <a:lnTo>
                  <a:pt x="359101" y="598147"/>
                </a:lnTo>
                <a:lnTo>
                  <a:pt x="362279" y="595878"/>
                </a:lnTo>
                <a:lnTo>
                  <a:pt x="365458" y="593383"/>
                </a:lnTo>
                <a:lnTo>
                  <a:pt x="369090" y="591341"/>
                </a:lnTo>
                <a:lnTo>
                  <a:pt x="372495" y="589299"/>
                </a:lnTo>
                <a:lnTo>
                  <a:pt x="376127" y="587484"/>
                </a:lnTo>
                <a:lnTo>
                  <a:pt x="379759" y="585669"/>
                </a:lnTo>
                <a:lnTo>
                  <a:pt x="383618" y="584308"/>
                </a:lnTo>
                <a:lnTo>
                  <a:pt x="387250" y="582947"/>
                </a:lnTo>
                <a:lnTo>
                  <a:pt x="391336" y="581812"/>
                </a:lnTo>
                <a:lnTo>
                  <a:pt x="395196" y="580905"/>
                </a:lnTo>
                <a:lnTo>
                  <a:pt x="399509" y="580224"/>
                </a:lnTo>
                <a:lnTo>
                  <a:pt x="403368" y="579544"/>
                </a:lnTo>
                <a:lnTo>
                  <a:pt x="407681" y="579317"/>
                </a:lnTo>
                <a:lnTo>
                  <a:pt x="412221" y="579090"/>
                </a:lnTo>
                <a:lnTo>
                  <a:pt x="416307" y="579317"/>
                </a:lnTo>
                <a:lnTo>
                  <a:pt x="420620" y="579544"/>
                </a:lnTo>
                <a:lnTo>
                  <a:pt x="424707" y="580224"/>
                </a:lnTo>
                <a:lnTo>
                  <a:pt x="428793" y="580905"/>
                </a:lnTo>
                <a:lnTo>
                  <a:pt x="432652" y="581812"/>
                </a:lnTo>
                <a:lnTo>
                  <a:pt x="436738" y="582947"/>
                </a:lnTo>
                <a:lnTo>
                  <a:pt x="440597" y="584308"/>
                </a:lnTo>
                <a:lnTo>
                  <a:pt x="444456" y="585669"/>
                </a:lnTo>
                <a:lnTo>
                  <a:pt x="447861" y="587484"/>
                </a:lnTo>
                <a:lnTo>
                  <a:pt x="451720" y="589299"/>
                </a:lnTo>
                <a:lnTo>
                  <a:pt x="454899" y="591341"/>
                </a:lnTo>
                <a:lnTo>
                  <a:pt x="458531" y="593383"/>
                </a:lnTo>
                <a:lnTo>
                  <a:pt x="461709" y="595878"/>
                </a:lnTo>
                <a:lnTo>
                  <a:pt x="464887" y="598147"/>
                </a:lnTo>
                <a:lnTo>
                  <a:pt x="467838" y="600642"/>
                </a:lnTo>
                <a:lnTo>
                  <a:pt x="470562" y="603592"/>
                </a:lnTo>
                <a:lnTo>
                  <a:pt x="473513" y="606314"/>
                </a:lnTo>
                <a:lnTo>
                  <a:pt x="476010" y="609263"/>
                </a:lnTo>
                <a:lnTo>
                  <a:pt x="478734" y="612666"/>
                </a:lnTo>
                <a:lnTo>
                  <a:pt x="481004" y="615843"/>
                </a:lnTo>
                <a:lnTo>
                  <a:pt x="483047" y="619246"/>
                </a:lnTo>
                <a:lnTo>
                  <a:pt x="484864" y="622649"/>
                </a:lnTo>
                <a:lnTo>
                  <a:pt x="486907" y="626279"/>
                </a:lnTo>
                <a:lnTo>
                  <a:pt x="488496" y="629908"/>
                </a:lnTo>
                <a:lnTo>
                  <a:pt x="490085" y="633765"/>
                </a:lnTo>
                <a:lnTo>
                  <a:pt x="491220" y="637395"/>
                </a:lnTo>
                <a:lnTo>
                  <a:pt x="492355" y="641479"/>
                </a:lnTo>
                <a:lnTo>
                  <a:pt x="493490" y="645335"/>
                </a:lnTo>
                <a:lnTo>
                  <a:pt x="494171" y="649646"/>
                </a:lnTo>
                <a:lnTo>
                  <a:pt x="494625" y="653730"/>
                </a:lnTo>
                <a:lnTo>
                  <a:pt x="495079" y="658040"/>
                </a:lnTo>
                <a:lnTo>
                  <a:pt x="495079" y="662351"/>
                </a:lnTo>
                <a:lnTo>
                  <a:pt x="495079" y="665527"/>
                </a:lnTo>
                <a:lnTo>
                  <a:pt x="494852" y="669157"/>
                </a:lnTo>
                <a:lnTo>
                  <a:pt x="494398" y="672333"/>
                </a:lnTo>
                <a:lnTo>
                  <a:pt x="493944" y="675509"/>
                </a:lnTo>
                <a:lnTo>
                  <a:pt x="492355" y="682088"/>
                </a:lnTo>
                <a:lnTo>
                  <a:pt x="490539" y="688214"/>
                </a:lnTo>
                <a:lnTo>
                  <a:pt x="610853" y="758543"/>
                </a:lnTo>
                <a:lnTo>
                  <a:pt x="616528" y="755140"/>
                </a:lnTo>
                <a:lnTo>
                  <a:pt x="622430" y="752417"/>
                </a:lnTo>
                <a:lnTo>
                  <a:pt x="628559" y="749922"/>
                </a:lnTo>
                <a:lnTo>
                  <a:pt x="634915" y="748107"/>
                </a:lnTo>
                <a:lnTo>
                  <a:pt x="690305" y="547101"/>
                </a:lnTo>
                <a:lnTo>
                  <a:pt x="686673" y="544152"/>
                </a:lnTo>
                <a:lnTo>
                  <a:pt x="682814" y="540976"/>
                </a:lnTo>
                <a:lnTo>
                  <a:pt x="679409" y="537800"/>
                </a:lnTo>
                <a:lnTo>
                  <a:pt x="676004" y="533943"/>
                </a:lnTo>
                <a:lnTo>
                  <a:pt x="673053" y="530540"/>
                </a:lnTo>
                <a:lnTo>
                  <a:pt x="670102" y="526456"/>
                </a:lnTo>
                <a:lnTo>
                  <a:pt x="667605" y="522373"/>
                </a:lnTo>
                <a:lnTo>
                  <a:pt x="665107" y="518062"/>
                </a:lnTo>
                <a:lnTo>
                  <a:pt x="662837" y="513979"/>
                </a:lnTo>
                <a:lnTo>
                  <a:pt x="661021" y="509214"/>
                </a:lnTo>
                <a:lnTo>
                  <a:pt x="659432" y="504450"/>
                </a:lnTo>
                <a:lnTo>
                  <a:pt x="658070" y="499913"/>
                </a:lnTo>
                <a:lnTo>
                  <a:pt x="657162" y="494922"/>
                </a:lnTo>
                <a:lnTo>
                  <a:pt x="656027" y="489931"/>
                </a:lnTo>
                <a:lnTo>
                  <a:pt x="655573" y="484940"/>
                </a:lnTo>
                <a:lnTo>
                  <a:pt x="655573" y="479722"/>
                </a:lnTo>
                <a:lnTo>
                  <a:pt x="655573" y="475411"/>
                </a:lnTo>
                <a:lnTo>
                  <a:pt x="655800" y="471327"/>
                </a:lnTo>
                <a:lnTo>
                  <a:pt x="656708" y="467017"/>
                </a:lnTo>
                <a:lnTo>
                  <a:pt x="657389" y="463160"/>
                </a:lnTo>
                <a:lnTo>
                  <a:pt x="658297" y="458850"/>
                </a:lnTo>
                <a:lnTo>
                  <a:pt x="659432" y="455220"/>
                </a:lnTo>
                <a:lnTo>
                  <a:pt x="660567" y="451136"/>
                </a:lnTo>
                <a:lnTo>
                  <a:pt x="661929" y="447506"/>
                </a:lnTo>
                <a:lnTo>
                  <a:pt x="663745" y="443649"/>
                </a:lnTo>
                <a:lnTo>
                  <a:pt x="665561" y="440246"/>
                </a:lnTo>
                <a:lnTo>
                  <a:pt x="667605" y="436617"/>
                </a:lnTo>
                <a:lnTo>
                  <a:pt x="669648" y="433440"/>
                </a:lnTo>
                <a:lnTo>
                  <a:pt x="672145" y="430037"/>
                </a:lnTo>
                <a:lnTo>
                  <a:pt x="674642" y="426861"/>
                </a:lnTo>
                <a:lnTo>
                  <a:pt x="677139" y="423912"/>
                </a:lnTo>
                <a:lnTo>
                  <a:pt x="679863" y="420963"/>
                </a:lnTo>
                <a:lnTo>
                  <a:pt x="682814" y="418240"/>
                </a:lnTo>
                <a:lnTo>
                  <a:pt x="685765" y="415518"/>
                </a:lnTo>
                <a:lnTo>
                  <a:pt x="688943" y="413249"/>
                </a:lnTo>
                <a:lnTo>
                  <a:pt x="692121" y="410980"/>
                </a:lnTo>
                <a:lnTo>
                  <a:pt x="695526" y="408712"/>
                </a:lnTo>
                <a:lnTo>
                  <a:pt x="698932" y="406670"/>
                </a:lnTo>
                <a:lnTo>
                  <a:pt x="702791" y="404855"/>
                </a:lnTo>
                <a:lnTo>
                  <a:pt x="706196" y="403267"/>
                </a:lnTo>
                <a:lnTo>
                  <a:pt x="710055" y="401679"/>
                </a:lnTo>
                <a:lnTo>
                  <a:pt x="713914" y="400318"/>
                </a:lnTo>
                <a:lnTo>
                  <a:pt x="718000" y="399410"/>
                </a:lnTo>
                <a:lnTo>
                  <a:pt x="721859" y="398503"/>
                </a:lnTo>
                <a:lnTo>
                  <a:pt x="725945" y="397595"/>
                </a:lnTo>
                <a:lnTo>
                  <a:pt x="730032" y="397141"/>
                </a:lnTo>
                <a:lnTo>
                  <a:pt x="734345" y="396915"/>
                </a:lnTo>
                <a:lnTo>
                  <a:pt x="738658" y="396688"/>
                </a:lnTo>
                <a:lnTo>
                  <a:pt x="744106" y="396915"/>
                </a:lnTo>
                <a:lnTo>
                  <a:pt x="749554" y="397595"/>
                </a:lnTo>
                <a:lnTo>
                  <a:pt x="754775" y="398276"/>
                </a:lnTo>
                <a:lnTo>
                  <a:pt x="759770" y="399637"/>
                </a:lnTo>
                <a:lnTo>
                  <a:pt x="764764" y="400998"/>
                </a:lnTo>
                <a:lnTo>
                  <a:pt x="769758" y="403040"/>
                </a:lnTo>
                <a:lnTo>
                  <a:pt x="774298" y="405082"/>
                </a:lnTo>
                <a:lnTo>
                  <a:pt x="778838" y="407577"/>
                </a:lnTo>
                <a:lnTo>
                  <a:pt x="916859" y="288925"/>
                </a:lnTo>
                <a:close/>
                <a:moveTo>
                  <a:pt x="607752" y="120128"/>
                </a:moveTo>
                <a:lnTo>
                  <a:pt x="595738" y="120581"/>
                </a:lnTo>
                <a:lnTo>
                  <a:pt x="583950" y="121488"/>
                </a:lnTo>
                <a:lnTo>
                  <a:pt x="571936" y="122621"/>
                </a:lnTo>
                <a:lnTo>
                  <a:pt x="559921" y="123755"/>
                </a:lnTo>
                <a:lnTo>
                  <a:pt x="548133" y="125341"/>
                </a:lnTo>
                <a:lnTo>
                  <a:pt x="536119" y="127154"/>
                </a:lnTo>
                <a:lnTo>
                  <a:pt x="524331" y="129421"/>
                </a:lnTo>
                <a:lnTo>
                  <a:pt x="512543" y="131688"/>
                </a:lnTo>
                <a:lnTo>
                  <a:pt x="500755" y="134407"/>
                </a:lnTo>
                <a:lnTo>
                  <a:pt x="489194" y="137581"/>
                </a:lnTo>
                <a:lnTo>
                  <a:pt x="477406" y="140754"/>
                </a:lnTo>
                <a:lnTo>
                  <a:pt x="466072" y="144380"/>
                </a:lnTo>
                <a:lnTo>
                  <a:pt x="454511" y="148234"/>
                </a:lnTo>
                <a:lnTo>
                  <a:pt x="443176" y="152313"/>
                </a:lnTo>
                <a:lnTo>
                  <a:pt x="431615" y="156620"/>
                </a:lnTo>
                <a:lnTo>
                  <a:pt x="420508" y="161380"/>
                </a:lnTo>
                <a:lnTo>
                  <a:pt x="409400" y="166593"/>
                </a:lnTo>
                <a:lnTo>
                  <a:pt x="398519" y="171579"/>
                </a:lnTo>
                <a:lnTo>
                  <a:pt x="387411" y="177246"/>
                </a:lnTo>
                <a:lnTo>
                  <a:pt x="376530" y="183139"/>
                </a:lnTo>
                <a:lnTo>
                  <a:pt x="365876" y="189485"/>
                </a:lnTo>
                <a:lnTo>
                  <a:pt x="355221" y="195831"/>
                </a:lnTo>
                <a:lnTo>
                  <a:pt x="344794" y="202631"/>
                </a:lnTo>
                <a:lnTo>
                  <a:pt x="334593" y="209431"/>
                </a:lnTo>
                <a:lnTo>
                  <a:pt x="324392" y="216684"/>
                </a:lnTo>
                <a:lnTo>
                  <a:pt x="314191" y="224163"/>
                </a:lnTo>
                <a:lnTo>
                  <a:pt x="304443" y="232323"/>
                </a:lnTo>
                <a:lnTo>
                  <a:pt x="294695" y="240483"/>
                </a:lnTo>
                <a:lnTo>
                  <a:pt x="284948" y="248869"/>
                </a:lnTo>
                <a:lnTo>
                  <a:pt x="275654" y="257482"/>
                </a:lnTo>
                <a:lnTo>
                  <a:pt x="266359" y="266548"/>
                </a:lnTo>
                <a:lnTo>
                  <a:pt x="257518" y="275614"/>
                </a:lnTo>
                <a:lnTo>
                  <a:pt x="248678" y="285134"/>
                </a:lnTo>
                <a:lnTo>
                  <a:pt x="240290" y="294654"/>
                </a:lnTo>
                <a:lnTo>
                  <a:pt x="232129" y="304400"/>
                </a:lnTo>
                <a:lnTo>
                  <a:pt x="224195" y="314373"/>
                </a:lnTo>
                <a:lnTo>
                  <a:pt x="216714" y="324346"/>
                </a:lnTo>
                <a:lnTo>
                  <a:pt x="209460" y="334545"/>
                </a:lnTo>
                <a:lnTo>
                  <a:pt x="202433" y="344971"/>
                </a:lnTo>
                <a:lnTo>
                  <a:pt x="195632" y="355397"/>
                </a:lnTo>
                <a:lnTo>
                  <a:pt x="189058" y="366050"/>
                </a:lnTo>
                <a:lnTo>
                  <a:pt x="183164" y="376703"/>
                </a:lnTo>
                <a:lnTo>
                  <a:pt x="177271" y="387583"/>
                </a:lnTo>
                <a:lnTo>
                  <a:pt x="171603" y="398462"/>
                </a:lnTo>
                <a:lnTo>
                  <a:pt x="166390" y="409342"/>
                </a:lnTo>
                <a:lnTo>
                  <a:pt x="161402" y="420448"/>
                </a:lnTo>
                <a:lnTo>
                  <a:pt x="156642" y="431554"/>
                </a:lnTo>
                <a:lnTo>
                  <a:pt x="152108" y="443114"/>
                </a:lnTo>
                <a:lnTo>
                  <a:pt x="148028" y="454673"/>
                </a:lnTo>
                <a:lnTo>
                  <a:pt x="144174" y="466006"/>
                </a:lnTo>
                <a:lnTo>
                  <a:pt x="140774" y="477565"/>
                </a:lnTo>
                <a:lnTo>
                  <a:pt x="137373" y="489125"/>
                </a:lnTo>
                <a:lnTo>
                  <a:pt x="134426" y="500911"/>
                </a:lnTo>
                <a:lnTo>
                  <a:pt x="131706" y="512470"/>
                </a:lnTo>
                <a:lnTo>
                  <a:pt x="129213" y="524256"/>
                </a:lnTo>
                <a:lnTo>
                  <a:pt x="127172" y="536269"/>
                </a:lnTo>
                <a:lnTo>
                  <a:pt x="125359" y="548055"/>
                </a:lnTo>
                <a:lnTo>
                  <a:pt x="123772" y="560068"/>
                </a:lnTo>
                <a:lnTo>
                  <a:pt x="122185" y="571854"/>
                </a:lnTo>
                <a:lnTo>
                  <a:pt x="121278" y="583867"/>
                </a:lnTo>
                <a:lnTo>
                  <a:pt x="120598" y="595880"/>
                </a:lnTo>
                <a:lnTo>
                  <a:pt x="120145" y="607666"/>
                </a:lnTo>
                <a:lnTo>
                  <a:pt x="120145" y="619905"/>
                </a:lnTo>
                <a:lnTo>
                  <a:pt x="120145" y="631918"/>
                </a:lnTo>
                <a:lnTo>
                  <a:pt x="120598" y="643704"/>
                </a:lnTo>
                <a:lnTo>
                  <a:pt x="121278" y="655717"/>
                </a:lnTo>
                <a:lnTo>
                  <a:pt x="122185" y="667503"/>
                </a:lnTo>
                <a:lnTo>
                  <a:pt x="123772" y="679516"/>
                </a:lnTo>
                <a:lnTo>
                  <a:pt x="125359" y="691529"/>
                </a:lnTo>
                <a:lnTo>
                  <a:pt x="127172" y="703315"/>
                </a:lnTo>
                <a:lnTo>
                  <a:pt x="129213" y="715328"/>
                </a:lnTo>
                <a:lnTo>
                  <a:pt x="131706" y="726887"/>
                </a:lnTo>
                <a:lnTo>
                  <a:pt x="134426" y="738673"/>
                </a:lnTo>
                <a:lnTo>
                  <a:pt x="137373" y="750460"/>
                </a:lnTo>
                <a:lnTo>
                  <a:pt x="140774" y="762019"/>
                </a:lnTo>
                <a:lnTo>
                  <a:pt x="144174" y="773579"/>
                </a:lnTo>
                <a:lnTo>
                  <a:pt x="148028" y="784911"/>
                </a:lnTo>
                <a:lnTo>
                  <a:pt x="152108" y="796471"/>
                </a:lnTo>
                <a:lnTo>
                  <a:pt x="156642" y="807804"/>
                </a:lnTo>
                <a:lnTo>
                  <a:pt x="161402" y="819136"/>
                </a:lnTo>
                <a:lnTo>
                  <a:pt x="166390" y="830016"/>
                </a:lnTo>
                <a:lnTo>
                  <a:pt x="171603" y="841122"/>
                </a:lnTo>
                <a:lnTo>
                  <a:pt x="177271" y="852002"/>
                </a:lnTo>
                <a:lnTo>
                  <a:pt x="183164" y="862881"/>
                </a:lnTo>
                <a:lnTo>
                  <a:pt x="189058" y="873534"/>
                </a:lnTo>
                <a:lnTo>
                  <a:pt x="195632" y="884187"/>
                </a:lnTo>
                <a:lnTo>
                  <a:pt x="202433" y="894613"/>
                </a:lnTo>
                <a:lnTo>
                  <a:pt x="209460" y="904813"/>
                </a:lnTo>
                <a:lnTo>
                  <a:pt x="216714" y="915239"/>
                </a:lnTo>
                <a:lnTo>
                  <a:pt x="224195" y="925212"/>
                </a:lnTo>
                <a:lnTo>
                  <a:pt x="232129" y="934958"/>
                </a:lnTo>
                <a:lnTo>
                  <a:pt x="240290" y="944931"/>
                </a:lnTo>
                <a:lnTo>
                  <a:pt x="248678" y="954450"/>
                </a:lnTo>
                <a:lnTo>
                  <a:pt x="257518" y="963743"/>
                </a:lnTo>
                <a:lnTo>
                  <a:pt x="266359" y="973036"/>
                </a:lnTo>
                <a:lnTo>
                  <a:pt x="275654" y="982102"/>
                </a:lnTo>
                <a:lnTo>
                  <a:pt x="284948" y="990715"/>
                </a:lnTo>
                <a:lnTo>
                  <a:pt x="294695" y="999102"/>
                </a:lnTo>
                <a:lnTo>
                  <a:pt x="304443" y="1007261"/>
                </a:lnTo>
                <a:lnTo>
                  <a:pt x="314191" y="1015194"/>
                </a:lnTo>
                <a:lnTo>
                  <a:pt x="324392" y="1022674"/>
                </a:lnTo>
                <a:lnTo>
                  <a:pt x="334593" y="1029927"/>
                </a:lnTo>
                <a:lnTo>
                  <a:pt x="344794" y="1036953"/>
                </a:lnTo>
                <a:lnTo>
                  <a:pt x="355221" y="1043753"/>
                </a:lnTo>
                <a:lnTo>
                  <a:pt x="365876" y="1050099"/>
                </a:lnTo>
                <a:lnTo>
                  <a:pt x="376530" y="1056446"/>
                </a:lnTo>
                <a:lnTo>
                  <a:pt x="387411" y="1062339"/>
                </a:lnTo>
                <a:lnTo>
                  <a:pt x="398292" y="1067779"/>
                </a:lnTo>
                <a:lnTo>
                  <a:pt x="409400" y="1072992"/>
                </a:lnTo>
                <a:lnTo>
                  <a:pt x="420508" y="1078205"/>
                </a:lnTo>
                <a:lnTo>
                  <a:pt x="431615" y="1082738"/>
                </a:lnTo>
                <a:lnTo>
                  <a:pt x="443176" y="1087271"/>
                </a:lnTo>
                <a:lnTo>
                  <a:pt x="454511" y="1091351"/>
                </a:lnTo>
                <a:lnTo>
                  <a:pt x="466072" y="1095204"/>
                </a:lnTo>
                <a:lnTo>
                  <a:pt x="477406" y="1098830"/>
                </a:lnTo>
                <a:lnTo>
                  <a:pt x="489194" y="1102004"/>
                </a:lnTo>
                <a:lnTo>
                  <a:pt x="500755" y="1104950"/>
                </a:lnTo>
                <a:lnTo>
                  <a:pt x="512543" y="1107897"/>
                </a:lnTo>
                <a:lnTo>
                  <a:pt x="524331" y="1110163"/>
                </a:lnTo>
                <a:lnTo>
                  <a:pt x="536119" y="1112203"/>
                </a:lnTo>
                <a:lnTo>
                  <a:pt x="548133" y="1114243"/>
                </a:lnTo>
                <a:lnTo>
                  <a:pt x="559921" y="1115830"/>
                </a:lnTo>
                <a:lnTo>
                  <a:pt x="571936" y="1116963"/>
                </a:lnTo>
                <a:lnTo>
                  <a:pt x="583950" y="1118096"/>
                </a:lnTo>
                <a:lnTo>
                  <a:pt x="595738" y="1118776"/>
                </a:lnTo>
                <a:lnTo>
                  <a:pt x="607752" y="1119230"/>
                </a:lnTo>
                <a:lnTo>
                  <a:pt x="619540" y="1119230"/>
                </a:lnTo>
                <a:lnTo>
                  <a:pt x="631782" y="1119230"/>
                </a:lnTo>
                <a:lnTo>
                  <a:pt x="643796" y="1118776"/>
                </a:lnTo>
                <a:lnTo>
                  <a:pt x="655584" y="1118096"/>
                </a:lnTo>
                <a:lnTo>
                  <a:pt x="667598" y="1116963"/>
                </a:lnTo>
                <a:lnTo>
                  <a:pt x="679613" y="1115830"/>
                </a:lnTo>
                <a:lnTo>
                  <a:pt x="691401" y="1114243"/>
                </a:lnTo>
                <a:lnTo>
                  <a:pt x="703415" y="1112203"/>
                </a:lnTo>
                <a:lnTo>
                  <a:pt x="715203" y="1110163"/>
                </a:lnTo>
                <a:lnTo>
                  <a:pt x="726991" y="1107897"/>
                </a:lnTo>
                <a:lnTo>
                  <a:pt x="738779" y="1104950"/>
                </a:lnTo>
                <a:lnTo>
                  <a:pt x="750340" y="1102004"/>
                </a:lnTo>
                <a:lnTo>
                  <a:pt x="762128" y="1098830"/>
                </a:lnTo>
                <a:lnTo>
                  <a:pt x="773462" y="1095204"/>
                </a:lnTo>
                <a:lnTo>
                  <a:pt x="785023" y="1091351"/>
                </a:lnTo>
                <a:lnTo>
                  <a:pt x="796358" y="1087271"/>
                </a:lnTo>
                <a:lnTo>
                  <a:pt x="807692" y="1082738"/>
                </a:lnTo>
                <a:lnTo>
                  <a:pt x="819026" y="1078205"/>
                </a:lnTo>
                <a:lnTo>
                  <a:pt x="830134" y="1072992"/>
                </a:lnTo>
                <a:lnTo>
                  <a:pt x="841015" y="1067779"/>
                </a:lnTo>
                <a:lnTo>
                  <a:pt x="852123" y="1062339"/>
                </a:lnTo>
                <a:lnTo>
                  <a:pt x="862777" y="1056446"/>
                </a:lnTo>
                <a:lnTo>
                  <a:pt x="873658" y="1050099"/>
                </a:lnTo>
                <a:lnTo>
                  <a:pt x="884086" y="1043753"/>
                </a:lnTo>
                <a:lnTo>
                  <a:pt x="894740" y="1036953"/>
                </a:lnTo>
                <a:lnTo>
                  <a:pt x="904941" y="1029927"/>
                </a:lnTo>
                <a:lnTo>
                  <a:pt x="915142" y="1022674"/>
                </a:lnTo>
                <a:lnTo>
                  <a:pt x="925343" y="1015194"/>
                </a:lnTo>
                <a:lnTo>
                  <a:pt x="935091" y="1007261"/>
                </a:lnTo>
                <a:lnTo>
                  <a:pt x="944839" y="999102"/>
                </a:lnTo>
                <a:lnTo>
                  <a:pt x="954586" y="990715"/>
                </a:lnTo>
                <a:lnTo>
                  <a:pt x="963880" y="982102"/>
                </a:lnTo>
                <a:lnTo>
                  <a:pt x="972948" y="973036"/>
                </a:lnTo>
                <a:lnTo>
                  <a:pt x="982017" y="963743"/>
                </a:lnTo>
                <a:lnTo>
                  <a:pt x="990856" y="954450"/>
                </a:lnTo>
                <a:lnTo>
                  <a:pt x="999244" y="944931"/>
                </a:lnTo>
                <a:lnTo>
                  <a:pt x="1007405" y="934958"/>
                </a:lnTo>
                <a:lnTo>
                  <a:pt x="1015339" y="925212"/>
                </a:lnTo>
                <a:lnTo>
                  <a:pt x="1022820" y="915239"/>
                </a:lnTo>
                <a:lnTo>
                  <a:pt x="1030074" y="904813"/>
                </a:lnTo>
                <a:lnTo>
                  <a:pt x="1037101" y="894613"/>
                </a:lnTo>
                <a:lnTo>
                  <a:pt x="1043902" y="884187"/>
                </a:lnTo>
                <a:lnTo>
                  <a:pt x="1050249" y="873534"/>
                </a:lnTo>
                <a:lnTo>
                  <a:pt x="1056370" y="862881"/>
                </a:lnTo>
                <a:lnTo>
                  <a:pt x="1062263" y="852002"/>
                </a:lnTo>
                <a:lnTo>
                  <a:pt x="1067931" y="841122"/>
                </a:lnTo>
                <a:lnTo>
                  <a:pt x="1073144" y="830016"/>
                </a:lnTo>
                <a:lnTo>
                  <a:pt x="1078132" y="819136"/>
                </a:lnTo>
                <a:lnTo>
                  <a:pt x="1082892" y="807804"/>
                </a:lnTo>
                <a:lnTo>
                  <a:pt x="1087426" y="796471"/>
                </a:lnTo>
                <a:lnTo>
                  <a:pt x="1091280" y="784911"/>
                </a:lnTo>
                <a:lnTo>
                  <a:pt x="1095360" y="773579"/>
                </a:lnTo>
                <a:lnTo>
                  <a:pt x="1098760" y="762019"/>
                </a:lnTo>
                <a:lnTo>
                  <a:pt x="1102161" y="750460"/>
                </a:lnTo>
                <a:lnTo>
                  <a:pt x="1105108" y="738673"/>
                </a:lnTo>
                <a:lnTo>
                  <a:pt x="1107828" y="726887"/>
                </a:lnTo>
                <a:lnTo>
                  <a:pt x="1110321" y="715328"/>
                </a:lnTo>
                <a:lnTo>
                  <a:pt x="1112362" y="703315"/>
                </a:lnTo>
                <a:lnTo>
                  <a:pt x="1114175" y="691529"/>
                </a:lnTo>
                <a:lnTo>
                  <a:pt x="1115762" y="679516"/>
                </a:lnTo>
                <a:lnTo>
                  <a:pt x="1117122" y="667503"/>
                </a:lnTo>
                <a:lnTo>
                  <a:pt x="1118256" y="655717"/>
                </a:lnTo>
                <a:lnTo>
                  <a:pt x="1118936" y="643704"/>
                </a:lnTo>
                <a:lnTo>
                  <a:pt x="1119389" y="631918"/>
                </a:lnTo>
                <a:lnTo>
                  <a:pt x="1119389" y="619905"/>
                </a:lnTo>
                <a:lnTo>
                  <a:pt x="1119389" y="607666"/>
                </a:lnTo>
                <a:lnTo>
                  <a:pt x="1118936" y="595880"/>
                </a:lnTo>
                <a:lnTo>
                  <a:pt x="1118256" y="583867"/>
                </a:lnTo>
                <a:lnTo>
                  <a:pt x="1117122" y="571854"/>
                </a:lnTo>
                <a:lnTo>
                  <a:pt x="1115762" y="560068"/>
                </a:lnTo>
                <a:lnTo>
                  <a:pt x="1114175" y="548055"/>
                </a:lnTo>
                <a:lnTo>
                  <a:pt x="1112362" y="536269"/>
                </a:lnTo>
                <a:lnTo>
                  <a:pt x="1110321" y="524256"/>
                </a:lnTo>
                <a:lnTo>
                  <a:pt x="1107828" y="512470"/>
                </a:lnTo>
                <a:lnTo>
                  <a:pt x="1105108" y="500911"/>
                </a:lnTo>
                <a:lnTo>
                  <a:pt x="1102161" y="489125"/>
                </a:lnTo>
                <a:lnTo>
                  <a:pt x="1098760" y="477565"/>
                </a:lnTo>
                <a:lnTo>
                  <a:pt x="1095360" y="466006"/>
                </a:lnTo>
                <a:lnTo>
                  <a:pt x="1091280" y="454673"/>
                </a:lnTo>
                <a:lnTo>
                  <a:pt x="1087426" y="443114"/>
                </a:lnTo>
                <a:lnTo>
                  <a:pt x="1082892" y="431554"/>
                </a:lnTo>
                <a:lnTo>
                  <a:pt x="1078132" y="420448"/>
                </a:lnTo>
                <a:lnTo>
                  <a:pt x="1073144" y="409342"/>
                </a:lnTo>
                <a:lnTo>
                  <a:pt x="1067931" y="398462"/>
                </a:lnTo>
                <a:lnTo>
                  <a:pt x="1062263" y="387583"/>
                </a:lnTo>
                <a:lnTo>
                  <a:pt x="1056370" y="376703"/>
                </a:lnTo>
                <a:lnTo>
                  <a:pt x="1050249" y="366050"/>
                </a:lnTo>
                <a:lnTo>
                  <a:pt x="1043902" y="355397"/>
                </a:lnTo>
                <a:lnTo>
                  <a:pt x="1037101" y="344971"/>
                </a:lnTo>
                <a:lnTo>
                  <a:pt x="1030074" y="334545"/>
                </a:lnTo>
                <a:lnTo>
                  <a:pt x="1022820" y="324346"/>
                </a:lnTo>
                <a:lnTo>
                  <a:pt x="1015339" y="314373"/>
                </a:lnTo>
                <a:lnTo>
                  <a:pt x="1007405" y="304400"/>
                </a:lnTo>
                <a:lnTo>
                  <a:pt x="999244" y="294654"/>
                </a:lnTo>
                <a:lnTo>
                  <a:pt x="990856" y="285134"/>
                </a:lnTo>
                <a:lnTo>
                  <a:pt x="982017" y="275614"/>
                </a:lnTo>
                <a:lnTo>
                  <a:pt x="972948" y="266548"/>
                </a:lnTo>
                <a:lnTo>
                  <a:pt x="963880" y="257482"/>
                </a:lnTo>
                <a:lnTo>
                  <a:pt x="954586" y="248869"/>
                </a:lnTo>
                <a:lnTo>
                  <a:pt x="944839" y="240483"/>
                </a:lnTo>
                <a:lnTo>
                  <a:pt x="935091" y="232323"/>
                </a:lnTo>
                <a:lnTo>
                  <a:pt x="925343" y="224163"/>
                </a:lnTo>
                <a:lnTo>
                  <a:pt x="915142" y="216684"/>
                </a:lnTo>
                <a:lnTo>
                  <a:pt x="904941" y="209431"/>
                </a:lnTo>
                <a:lnTo>
                  <a:pt x="894740" y="202631"/>
                </a:lnTo>
                <a:lnTo>
                  <a:pt x="884086" y="195831"/>
                </a:lnTo>
                <a:lnTo>
                  <a:pt x="873658" y="189485"/>
                </a:lnTo>
                <a:lnTo>
                  <a:pt x="862777" y="183139"/>
                </a:lnTo>
                <a:lnTo>
                  <a:pt x="852123" y="177246"/>
                </a:lnTo>
                <a:lnTo>
                  <a:pt x="841015" y="171579"/>
                </a:lnTo>
                <a:lnTo>
                  <a:pt x="830134" y="166593"/>
                </a:lnTo>
                <a:lnTo>
                  <a:pt x="819026" y="161380"/>
                </a:lnTo>
                <a:lnTo>
                  <a:pt x="807692" y="156620"/>
                </a:lnTo>
                <a:lnTo>
                  <a:pt x="796358" y="152313"/>
                </a:lnTo>
                <a:lnTo>
                  <a:pt x="785023" y="148234"/>
                </a:lnTo>
                <a:lnTo>
                  <a:pt x="773462" y="144380"/>
                </a:lnTo>
                <a:lnTo>
                  <a:pt x="762128" y="140754"/>
                </a:lnTo>
                <a:lnTo>
                  <a:pt x="750340" y="137581"/>
                </a:lnTo>
                <a:lnTo>
                  <a:pt x="738779" y="134407"/>
                </a:lnTo>
                <a:lnTo>
                  <a:pt x="726991" y="131688"/>
                </a:lnTo>
                <a:lnTo>
                  <a:pt x="715203" y="129421"/>
                </a:lnTo>
                <a:lnTo>
                  <a:pt x="703415" y="127154"/>
                </a:lnTo>
                <a:lnTo>
                  <a:pt x="691401" y="125341"/>
                </a:lnTo>
                <a:lnTo>
                  <a:pt x="679613" y="123755"/>
                </a:lnTo>
                <a:lnTo>
                  <a:pt x="667598" y="122621"/>
                </a:lnTo>
                <a:lnTo>
                  <a:pt x="655584" y="121488"/>
                </a:lnTo>
                <a:lnTo>
                  <a:pt x="643796" y="120581"/>
                </a:lnTo>
                <a:lnTo>
                  <a:pt x="631782" y="120128"/>
                </a:lnTo>
                <a:lnTo>
                  <a:pt x="619540" y="120128"/>
                </a:lnTo>
                <a:lnTo>
                  <a:pt x="607752" y="120128"/>
                </a:lnTo>
                <a:close/>
                <a:moveTo>
                  <a:pt x="619540" y="0"/>
                </a:moveTo>
                <a:lnTo>
                  <a:pt x="634502" y="227"/>
                </a:lnTo>
                <a:lnTo>
                  <a:pt x="649690" y="907"/>
                </a:lnTo>
                <a:lnTo>
                  <a:pt x="664198" y="1587"/>
                </a:lnTo>
                <a:lnTo>
                  <a:pt x="678933" y="3173"/>
                </a:lnTo>
                <a:lnTo>
                  <a:pt x="694121" y="4533"/>
                </a:lnTo>
                <a:lnTo>
                  <a:pt x="708629" y="6573"/>
                </a:lnTo>
                <a:lnTo>
                  <a:pt x="723364" y="8840"/>
                </a:lnTo>
                <a:lnTo>
                  <a:pt x="738098" y="11560"/>
                </a:lnTo>
                <a:lnTo>
                  <a:pt x="752607" y="14506"/>
                </a:lnTo>
                <a:lnTo>
                  <a:pt x="767115" y="17906"/>
                </a:lnTo>
                <a:lnTo>
                  <a:pt x="781623" y="21533"/>
                </a:lnTo>
                <a:lnTo>
                  <a:pt x="796131" y="25839"/>
                </a:lnTo>
                <a:lnTo>
                  <a:pt x="810412" y="30146"/>
                </a:lnTo>
                <a:lnTo>
                  <a:pt x="824694" y="34905"/>
                </a:lnTo>
                <a:lnTo>
                  <a:pt x="838975" y="40118"/>
                </a:lnTo>
                <a:lnTo>
                  <a:pt x="853030" y="45558"/>
                </a:lnTo>
                <a:lnTo>
                  <a:pt x="866858" y="51451"/>
                </a:lnTo>
                <a:lnTo>
                  <a:pt x="880686" y="57571"/>
                </a:lnTo>
                <a:lnTo>
                  <a:pt x="894514" y="64144"/>
                </a:lnTo>
                <a:lnTo>
                  <a:pt x="907888" y="71170"/>
                </a:lnTo>
                <a:lnTo>
                  <a:pt x="921263" y="78423"/>
                </a:lnTo>
                <a:lnTo>
                  <a:pt x="934638" y="85903"/>
                </a:lnTo>
                <a:lnTo>
                  <a:pt x="947786" y="93836"/>
                </a:lnTo>
                <a:lnTo>
                  <a:pt x="960934" y="102222"/>
                </a:lnTo>
                <a:lnTo>
                  <a:pt x="973401" y="110835"/>
                </a:lnTo>
                <a:lnTo>
                  <a:pt x="986096" y="119901"/>
                </a:lnTo>
                <a:lnTo>
                  <a:pt x="998791" y="129421"/>
                </a:lnTo>
                <a:lnTo>
                  <a:pt x="1010805" y="139167"/>
                </a:lnTo>
                <a:lnTo>
                  <a:pt x="1023046" y="149140"/>
                </a:lnTo>
                <a:lnTo>
                  <a:pt x="1034607" y="159793"/>
                </a:lnTo>
                <a:lnTo>
                  <a:pt x="1046395" y="170446"/>
                </a:lnTo>
                <a:lnTo>
                  <a:pt x="1057956" y="181779"/>
                </a:lnTo>
                <a:lnTo>
                  <a:pt x="1067251" y="191072"/>
                </a:lnTo>
                <a:lnTo>
                  <a:pt x="1076318" y="200591"/>
                </a:lnTo>
                <a:lnTo>
                  <a:pt x="1084932" y="210564"/>
                </a:lnTo>
                <a:lnTo>
                  <a:pt x="1093546" y="220310"/>
                </a:lnTo>
                <a:lnTo>
                  <a:pt x="1101934" y="230283"/>
                </a:lnTo>
                <a:lnTo>
                  <a:pt x="1110095" y="240709"/>
                </a:lnTo>
                <a:lnTo>
                  <a:pt x="1117802" y="250909"/>
                </a:lnTo>
                <a:lnTo>
                  <a:pt x="1125510" y="261108"/>
                </a:lnTo>
                <a:lnTo>
                  <a:pt x="1132764" y="271988"/>
                </a:lnTo>
                <a:lnTo>
                  <a:pt x="1139791" y="282414"/>
                </a:lnTo>
                <a:lnTo>
                  <a:pt x="1146592" y="293294"/>
                </a:lnTo>
                <a:lnTo>
                  <a:pt x="1153166" y="304173"/>
                </a:lnTo>
                <a:lnTo>
                  <a:pt x="1159513" y="315279"/>
                </a:lnTo>
                <a:lnTo>
                  <a:pt x="1165634" y="326159"/>
                </a:lnTo>
                <a:lnTo>
                  <a:pt x="1171527" y="337492"/>
                </a:lnTo>
                <a:lnTo>
                  <a:pt x="1177195" y="348598"/>
                </a:lnTo>
                <a:lnTo>
                  <a:pt x="1182408" y="360157"/>
                </a:lnTo>
                <a:lnTo>
                  <a:pt x="1187622" y="371490"/>
                </a:lnTo>
                <a:lnTo>
                  <a:pt x="1192610" y="383050"/>
                </a:lnTo>
                <a:lnTo>
                  <a:pt x="1197143" y="394609"/>
                </a:lnTo>
                <a:lnTo>
                  <a:pt x="1201777" y="406395"/>
                </a:lnTo>
                <a:lnTo>
                  <a:pt x="1205984" y="418181"/>
                </a:lnTo>
                <a:lnTo>
                  <a:pt x="1209611" y="429741"/>
                </a:lnTo>
                <a:lnTo>
                  <a:pt x="1213465" y="441754"/>
                </a:lnTo>
                <a:lnTo>
                  <a:pt x="1216865" y="453540"/>
                </a:lnTo>
                <a:lnTo>
                  <a:pt x="1219812" y="465552"/>
                </a:lnTo>
                <a:lnTo>
                  <a:pt x="1222986" y="477792"/>
                </a:lnTo>
                <a:lnTo>
                  <a:pt x="1225706" y="489578"/>
                </a:lnTo>
                <a:lnTo>
                  <a:pt x="1228200" y="501818"/>
                </a:lnTo>
                <a:lnTo>
                  <a:pt x="1230240" y="514057"/>
                </a:lnTo>
                <a:lnTo>
                  <a:pt x="1232280" y="526070"/>
                </a:lnTo>
                <a:lnTo>
                  <a:pt x="1233867" y="538536"/>
                </a:lnTo>
                <a:lnTo>
                  <a:pt x="1235680" y="550775"/>
                </a:lnTo>
                <a:lnTo>
                  <a:pt x="1236814" y="563015"/>
                </a:lnTo>
                <a:lnTo>
                  <a:pt x="1237720" y="575254"/>
                </a:lnTo>
                <a:lnTo>
                  <a:pt x="1238401" y="587720"/>
                </a:lnTo>
                <a:lnTo>
                  <a:pt x="1239081" y="599733"/>
                </a:lnTo>
                <a:lnTo>
                  <a:pt x="1239307" y="612199"/>
                </a:lnTo>
                <a:lnTo>
                  <a:pt x="1239307" y="624665"/>
                </a:lnTo>
                <a:lnTo>
                  <a:pt x="1239081" y="636678"/>
                </a:lnTo>
                <a:lnTo>
                  <a:pt x="1238627" y="649144"/>
                </a:lnTo>
                <a:lnTo>
                  <a:pt x="1237947" y="661610"/>
                </a:lnTo>
                <a:lnTo>
                  <a:pt x="1237040" y="673623"/>
                </a:lnTo>
                <a:lnTo>
                  <a:pt x="1235907" y="686089"/>
                </a:lnTo>
                <a:lnTo>
                  <a:pt x="1234320" y="698102"/>
                </a:lnTo>
                <a:lnTo>
                  <a:pt x="1232507" y="710341"/>
                </a:lnTo>
                <a:lnTo>
                  <a:pt x="1230693" y="722807"/>
                </a:lnTo>
                <a:lnTo>
                  <a:pt x="1228653" y="734820"/>
                </a:lnTo>
                <a:lnTo>
                  <a:pt x="1226159" y="746833"/>
                </a:lnTo>
                <a:lnTo>
                  <a:pt x="1223439" y="759073"/>
                </a:lnTo>
                <a:lnTo>
                  <a:pt x="1220719" y="771085"/>
                </a:lnTo>
                <a:lnTo>
                  <a:pt x="1217545" y="783098"/>
                </a:lnTo>
                <a:lnTo>
                  <a:pt x="1214145" y="795111"/>
                </a:lnTo>
                <a:lnTo>
                  <a:pt x="1210518" y="806897"/>
                </a:lnTo>
                <a:lnTo>
                  <a:pt x="1206664" y="818683"/>
                </a:lnTo>
                <a:lnTo>
                  <a:pt x="1202357" y="830469"/>
                </a:lnTo>
                <a:lnTo>
                  <a:pt x="1198277" y="842255"/>
                </a:lnTo>
                <a:lnTo>
                  <a:pt x="1193516" y="853588"/>
                </a:lnTo>
                <a:lnTo>
                  <a:pt x="1188529" y="865374"/>
                </a:lnTo>
                <a:lnTo>
                  <a:pt x="1183769" y="876934"/>
                </a:lnTo>
                <a:lnTo>
                  <a:pt x="1178328" y="888267"/>
                </a:lnTo>
                <a:lnTo>
                  <a:pt x="1172661" y="899599"/>
                </a:lnTo>
                <a:lnTo>
                  <a:pt x="1166767" y="910706"/>
                </a:lnTo>
                <a:lnTo>
                  <a:pt x="1160646" y="921812"/>
                </a:lnTo>
                <a:lnTo>
                  <a:pt x="1534229" y="1295115"/>
                </a:lnTo>
                <a:lnTo>
                  <a:pt x="1540350" y="1301461"/>
                </a:lnTo>
                <a:lnTo>
                  <a:pt x="1545790" y="1308034"/>
                </a:lnTo>
                <a:lnTo>
                  <a:pt x="1551231" y="1314607"/>
                </a:lnTo>
                <a:lnTo>
                  <a:pt x="1556445" y="1321407"/>
                </a:lnTo>
                <a:lnTo>
                  <a:pt x="1560752" y="1328433"/>
                </a:lnTo>
                <a:lnTo>
                  <a:pt x="1565286" y="1335460"/>
                </a:lnTo>
                <a:lnTo>
                  <a:pt x="1569366" y="1342713"/>
                </a:lnTo>
                <a:lnTo>
                  <a:pt x="1572766" y="1349966"/>
                </a:lnTo>
                <a:lnTo>
                  <a:pt x="1576167" y="1357219"/>
                </a:lnTo>
                <a:lnTo>
                  <a:pt x="1578887" y="1364698"/>
                </a:lnTo>
                <a:lnTo>
                  <a:pt x="1581381" y="1372178"/>
                </a:lnTo>
                <a:lnTo>
                  <a:pt x="1583648" y="1379658"/>
                </a:lnTo>
                <a:lnTo>
                  <a:pt x="1585461" y="1387137"/>
                </a:lnTo>
                <a:lnTo>
                  <a:pt x="1586821" y="1394617"/>
                </a:lnTo>
                <a:lnTo>
                  <a:pt x="1587955" y="1402323"/>
                </a:lnTo>
                <a:lnTo>
                  <a:pt x="1588635" y="1409803"/>
                </a:lnTo>
                <a:lnTo>
                  <a:pt x="1589088" y="1417283"/>
                </a:lnTo>
                <a:lnTo>
                  <a:pt x="1589088" y="1424762"/>
                </a:lnTo>
                <a:lnTo>
                  <a:pt x="1588861" y="1432242"/>
                </a:lnTo>
                <a:lnTo>
                  <a:pt x="1588181" y="1439495"/>
                </a:lnTo>
                <a:lnTo>
                  <a:pt x="1587274" y="1446748"/>
                </a:lnTo>
                <a:lnTo>
                  <a:pt x="1585914" y="1454001"/>
                </a:lnTo>
                <a:lnTo>
                  <a:pt x="1584101" y="1461027"/>
                </a:lnTo>
                <a:lnTo>
                  <a:pt x="1581834" y="1467827"/>
                </a:lnTo>
                <a:lnTo>
                  <a:pt x="1579340" y="1474627"/>
                </a:lnTo>
                <a:lnTo>
                  <a:pt x="1576620" y="1481200"/>
                </a:lnTo>
                <a:lnTo>
                  <a:pt x="1573220" y="1487773"/>
                </a:lnTo>
                <a:lnTo>
                  <a:pt x="1569593" y="1494119"/>
                </a:lnTo>
                <a:lnTo>
                  <a:pt x="1565512" y="1500239"/>
                </a:lnTo>
                <a:lnTo>
                  <a:pt x="1561432" y="1506132"/>
                </a:lnTo>
                <a:lnTo>
                  <a:pt x="1556445" y="1511572"/>
                </a:lnTo>
                <a:lnTo>
                  <a:pt x="1551231" y="1517011"/>
                </a:lnTo>
                <a:lnTo>
                  <a:pt x="1517228" y="1551237"/>
                </a:lnTo>
                <a:lnTo>
                  <a:pt x="1511787" y="1556223"/>
                </a:lnTo>
                <a:lnTo>
                  <a:pt x="1506120" y="1561209"/>
                </a:lnTo>
                <a:lnTo>
                  <a:pt x="1500226" y="1565516"/>
                </a:lnTo>
                <a:lnTo>
                  <a:pt x="1494106" y="1569369"/>
                </a:lnTo>
                <a:lnTo>
                  <a:pt x="1487985" y="1573222"/>
                </a:lnTo>
                <a:lnTo>
                  <a:pt x="1481411" y="1576395"/>
                </a:lnTo>
                <a:lnTo>
                  <a:pt x="1474837" y="1579342"/>
                </a:lnTo>
                <a:lnTo>
                  <a:pt x="1468036" y="1581835"/>
                </a:lnTo>
                <a:lnTo>
                  <a:pt x="1461009" y="1583875"/>
                </a:lnTo>
                <a:lnTo>
                  <a:pt x="1453982" y="1585688"/>
                </a:lnTo>
                <a:lnTo>
                  <a:pt x="1446728" y="1587275"/>
                </a:lnTo>
                <a:lnTo>
                  <a:pt x="1439474" y="1588182"/>
                </a:lnTo>
                <a:lnTo>
                  <a:pt x="1432219" y="1588862"/>
                </a:lnTo>
                <a:lnTo>
                  <a:pt x="1424739" y="1589088"/>
                </a:lnTo>
                <a:lnTo>
                  <a:pt x="1417258" y="1589088"/>
                </a:lnTo>
                <a:lnTo>
                  <a:pt x="1409777" y="1588862"/>
                </a:lnTo>
                <a:lnTo>
                  <a:pt x="1402296" y="1587955"/>
                </a:lnTo>
                <a:lnTo>
                  <a:pt x="1394589" y="1587048"/>
                </a:lnTo>
                <a:lnTo>
                  <a:pt x="1387108" y="1585235"/>
                </a:lnTo>
                <a:lnTo>
                  <a:pt x="1379628" y="1583422"/>
                </a:lnTo>
                <a:lnTo>
                  <a:pt x="1372147" y="1581382"/>
                </a:lnTo>
                <a:lnTo>
                  <a:pt x="1364666" y="1578662"/>
                </a:lnTo>
                <a:lnTo>
                  <a:pt x="1357186" y="1575942"/>
                </a:lnTo>
                <a:lnTo>
                  <a:pt x="1349931" y="1572769"/>
                </a:lnTo>
                <a:lnTo>
                  <a:pt x="1342677" y="1569142"/>
                </a:lnTo>
                <a:lnTo>
                  <a:pt x="1335423" y="1565289"/>
                </a:lnTo>
                <a:lnTo>
                  <a:pt x="1328396" y="1560756"/>
                </a:lnTo>
                <a:lnTo>
                  <a:pt x="1321369" y="1556223"/>
                </a:lnTo>
                <a:lnTo>
                  <a:pt x="1314568" y="1551237"/>
                </a:lnTo>
                <a:lnTo>
                  <a:pt x="1307994" y="1545797"/>
                </a:lnTo>
                <a:lnTo>
                  <a:pt x="1301420" y="1540130"/>
                </a:lnTo>
                <a:lnTo>
                  <a:pt x="1295299" y="1534011"/>
                </a:lnTo>
                <a:lnTo>
                  <a:pt x="921716" y="1160708"/>
                </a:lnTo>
                <a:lnTo>
                  <a:pt x="910835" y="1166827"/>
                </a:lnTo>
                <a:lnTo>
                  <a:pt x="899501" y="1172720"/>
                </a:lnTo>
                <a:lnTo>
                  <a:pt x="888166" y="1178160"/>
                </a:lnTo>
                <a:lnTo>
                  <a:pt x="876832" y="1183600"/>
                </a:lnTo>
                <a:lnTo>
                  <a:pt x="865498" y="1188586"/>
                </a:lnTo>
                <a:lnTo>
                  <a:pt x="853710" y="1193346"/>
                </a:lnTo>
                <a:lnTo>
                  <a:pt x="842375" y="1198106"/>
                </a:lnTo>
                <a:lnTo>
                  <a:pt x="830588" y="1202412"/>
                </a:lnTo>
                <a:lnTo>
                  <a:pt x="818573" y="1206492"/>
                </a:lnTo>
                <a:lnTo>
                  <a:pt x="807012" y="1210572"/>
                </a:lnTo>
                <a:lnTo>
                  <a:pt x="794997" y="1213972"/>
                </a:lnTo>
                <a:lnTo>
                  <a:pt x="783210" y="1217598"/>
                </a:lnTo>
                <a:lnTo>
                  <a:pt x="771195" y="1220545"/>
                </a:lnTo>
                <a:lnTo>
                  <a:pt x="758954" y="1223265"/>
                </a:lnTo>
                <a:lnTo>
                  <a:pt x="746939" y="1226211"/>
                </a:lnTo>
                <a:lnTo>
                  <a:pt x="734698" y="1228478"/>
                </a:lnTo>
                <a:lnTo>
                  <a:pt x="722457" y="1230518"/>
                </a:lnTo>
                <a:lnTo>
                  <a:pt x="710442" y="1232784"/>
                </a:lnTo>
                <a:lnTo>
                  <a:pt x="698201" y="1234371"/>
                </a:lnTo>
                <a:lnTo>
                  <a:pt x="685960" y="1235731"/>
                </a:lnTo>
                <a:lnTo>
                  <a:pt x="673719" y="1236864"/>
                </a:lnTo>
                <a:lnTo>
                  <a:pt x="661478" y="1237771"/>
                </a:lnTo>
                <a:lnTo>
                  <a:pt x="649010" y="1238451"/>
                </a:lnTo>
                <a:lnTo>
                  <a:pt x="636769" y="1239131"/>
                </a:lnTo>
                <a:lnTo>
                  <a:pt x="624527" y="1239357"/>
                </a:lnTo>
                <a:lnTo>
                  <a:pt x="612060" y="1239357"/>
                </a:lnTo>
                <a:lnTo>
                  <a:pt x="599818" y="1239131"/>
                </a:lnTo>
                <a:lnTo>
                  <a:pt x="587577" y="1238451"/>
                </a:lnTo>
                <a:lnTo>
                  <a:pt x="575109" y="1237544"/>
                </a:lnTo>
                <a:lnTo>
                  <a:pt x="562868" y="1236638"/>
                </a:lnTo>
                <a:lnTo>
                  <a:pt x="550627" y="1235504"/>
                </a:lnTo>
                <a:lnTo>
                  <a:pt x="538612" y="1233918"/>
                </a:lnTo>
                <a:lnTo>
                  <a:pt x="526145" y="1232331"/>
                </a:lnTo>
                <a:lnTo>
                  <a:pt x="513903" y="1230291"/>
                </a:lnTo>
                <a:lnTo>
                  <a:pt x="501889" y="1228025"/>
                </a:lnTo>
                <a:lnTo>
                  <a:pt x="489648" y="1225758"/>
                </a:lnTo>
                <a:lnTo>
                  <a:pt x="477633" y="1222811"/>
                </a:lnTo>
                <a:lnTo>
                  <a:pt x="465619" y="1219865"/>
                </a:lnTo>
                <a:lnTo>
                  <a:pt x="453604" y="1216918"/>
                </a:lnTo>
                <a:lnTo>
                  <a:pt x="441590" y="1213292"/>
                </a:lnTo>
                <a:lnTo>
                  <a:pt x="429802" y="1209665"/>
                </a:lnTo>
                <a:lnTo>
                  <a:pt x="418014" y="1205812"/>
                </a:lnTo>
                <a:lnTo>
                  <a:pt x="406453" y="1201706"/>
                </a:lnTo>
                <a:lnTo>
                  <a:pt x="394665" y="1197199"/>
                </a:lnTo>
                <a:lnTo>
                  <a:pt x="383104" y="1192440"/>
                </a:lnTo>
                <a:lnTo>
                  <a:pt x="371543" y="1187680"/>
                </a:lnTo>
                <a:lnTo>
                  <a:pt x="359982" y="1182467"/>
                </a:lnTo>
                <a:lnTo>
                  <a:pt x="348647" y="1177027"/>
                </a:lnTo>
                <a:lnTo>
                  <a:pt x="337313" y="1171360"/>
                </a:lnTo>
                <a:lnTo>
                  <a:pt x="326205" y="1165694"/>
                </a:lnTo>
                <a:lnTo>
                  <a:pt x="315097" y="1159574"/>
                </a:lnTo>
                <a:lnTo>
                  <a:pt x="304216" y="1153228"/>
                </a:lnTo>
                <a:lnTo>
                  <a:pt x="293109" y="1146655"/>
                </a:lnTo>
                <a:lnTo>
                  <a:pt x="282454" y="1139629"/>
                </a:lnTo>
                <a:lnTo>
                  <a:pt x="272026" y="1132602"/>
                </a:lnTo>
                <a:lnTo>
                  <a:pt x="261145" y="1125349"/>
                </a:lnTo>
                <a:lnTo>
                  <a:pt x="250944" y="1117643"/>
                </a:lnTo>
                <a:lnTo>
                  <a:pt x="240517" y="1109937"/>
                </a:lnTo>
                <a:lnTo>
                  <a:pt x="230316" y="1101777"/>
                </a:lnTo>
                <a:lnTo>
                  <a:pt x="220341" y="1093617"/>
                </a:lnTo>
                <a:lnTo>
                  <a:pt x="210367" y="1085004"/>
                </a:lnTo>
                <a:lnTo>
                  <a:pt x="200620" y="1076391"/>
                </a:lnTo>
                <a:lnTo>
                  <a:pt x="191099" y="1067099"/>
                </a:lnTo>
                <a:lnTo>
                  <a:pt x="181578" y="1057806"/>
                </a:lnTo>
                <a:lnTo>
                  <a:pt x="170470" y="1046473"/>
                </a:lnTo>
                <a:lnTo>
                  <a:pt x="159589" y="1034913"/>
                </a:lnTo>
                <a:lnTo>
                  <a:pt x="149161" y="1022901"/>
                </a:lnTo>
                <a:lnTo>
                  <a:pt x="139187" y="1010888"/>
                </a:lnTo>
                <a:lnTo>
                  <a:pt x="129213" y="998648"/>
                </a:lnTo>
                <a:lnTo>
                  <a:pt x="119918" y="985956"/>
                </a:lnTo>
                <a:lnTo>
                  <a:pt x="110851" y="973489"/>
                </a:lnTo>
                <a:lnTo>
                  <a:pt x="102237" y="960797"/>
                </a:lnTo>
                <a:lnTo>
                  <a:pt x="93849" y="947651"/>
                </a:lnTo>
                <a:lnTo>
                  <a:pt x="85688" y="934505"/>
                </a:lnTo>
                <a:lnTo>
                  <a:pt x="78208" y="921358"/>
                </a:lnTo>
                <a:lnTo>
                  <a:pt x="70954" y="907986"/>
                </a:lnTo>
                <a:lnTo>
                  <a:pt x="64153" y="894386"/>
                </a:lnTo>
                <a:lnTo>
                  <a:pt x="57579" y="880560"/>
                </a:lnTo>
                <a:lnTo>
                  <a:pt x="51232" y="866734"/>
                </a:lnTo>
                <a:lnTo>
                  <a:pt x="45338" y="852908"/>
                </a:lnTo>
                <a:lnTo>
                  <a:pt x="39897" y="838856"/>
                </a:lnTo>
                <a:lnTo>
                  <a:pt x="34910" y="824803"/>
                </a:lnTo>
                <a:lnTo>
                  <a:pt x="30150" y="810524"/>
                </a:lnTo>
                <a:lnTo>
                  <a:pt x="25616" y="796244"/>
                </a:lnTo>
                <a:lnTo>
                  <a:pt x="21535" y="781738"/>
                </a:lnTo>
                <a:lnTo>
                  <a:pt x="17682" y="767232"/>
                </a:lnTo>
                <a:lnTo>
                  <a:pt x="14508" y="752726"/>
                </a:lnTo>
                <a:lnTo>
                  <a:pt x="11334" y="738220"/>
                </a:lnTo>
                <a:lnTo>
                  <a:pt x="8841" y="723487"/>
                </a:lnTo>
                <a:lnTo>
                  <a:pt x="6574" y="708755"/>
                </a:lnTo>
                <a:lnTo>
                  <a:pt x="4307" y="694022"/>
                </a:lnTo>
                <a:lnTo>
                  <a:pt x="2947" y="679289"/>
                </a:lnTo>
                <a:lnTo>
                  <a:pt x="1587" y="664330"/>
                </a:lnTo>
                <a:lnTo>
                  <a:pt x="680" y="649597"/>
                </a:lnTo>
                <a:lnTo>
                  <a:pt x="227" y="634638"/>
                </a:lnTo>
                <a:lnTo>
                  <a:pt x="0" y="619905"/>
                </a:lnTo>
                <a:lnTo>
                  <a:pt x="227" y="604946"/>
                </a:lnTo>
                <a:lnTo>
                  <a:pt x="680" y="589987"/>
                </a:lnTo>
                <a:lnTo>
                  <a:pt x="1587" y="575254"/>
                </a:lnTo>
                <a:lnTo>
                  <a:pt x="2947" y="560295"/>
                </a:lnTo>
                <a:lnTo>
                  <a:pt x="4307" y="545562"/>
                </a:lnTo>
                <a:lnTo>
                  <a:pt x="6574" y="530830"/>
                </a:lnTo>
                <a:lnTo>
                  <a:pt x="8841" y="516097"/>
                </a:lnTo>
                <a:lnTo>
                  <a:pt x="11334" y="501364"/>
                </a:lnTo>
                <a:lnTo>
                  <a:pt x="14508" y="486858"/>
                </a:lnTo>
                <a:lnTo>
                  <a:pt x="17682" y="472352"/>
                </a:lnTo>
                <a:lnTo>
                  <a:pt x="21535" y="457846"/>
                </a:lnTo>
                <a:lnTo>
                  <a:pt x="25616" y="443340"/>
                </a:lnTo>
                <a:lnTo>
                  <a:pt x="30150" y="429061"/>
                </a:lnTo>
                <a:lnTo>
                  <a:pt x="34910" y="414781"/>
                </a:lnTo>
                <a:lnTo>
                  <a:pt x="39897" y="400502"/>
                </a:lnTo>
                <a:lnTo>
                  <a:pt x="45338" y="386449"/>
                </a:lnTo>
                <a:lnTo>
                  <a:pt x="51232" y="372850"/>
                </a:lnTo>
                <a:lnTo>
                  <a:pt x="57579" y="359024"/>
                </a:lnTo>
                <a:lnTo>
                  <a:pt x="64153" y="345198"/>
                </a:lnTo>
                <a:lnTo>
                  <a:pt x="70954" y="331599"/>
                </a:lnTo>
                <a:lnTo>
                  <a:pt x="78208" y="318226"/>
                </a:lnTo>
                <a:lnTo>
                  <a:pt x="85688" y="304853"/>
                </a:lnTo>
                <a:lnTo>
                  <a:pt x="93849" y="291934"/>
                </a:lnTo>
                <a:lnTo>
                  <a:pt x="102237" y="278788"/>
                </a:lnTo>
                <a:lnTo>
                  <a:pt x="110851" y="266095"/>
                </a:lnTo>
                <a:lnTo>
                  <a:pt x="119918" y="253402"/>
                </a:lnTo>
                <a:lnTo>
                  <a:pt x="129213" y="240936"/>
                </a:lnTo>
                <a:lnTo>
                  <a:pt x="139187" y="228697"/>
                </a:lnTo>
                <a:lnTo>
                  <a:pt x="149161" y="216457"/>
                </a:lnTo>
                <a:lnTo>
                  <a:pt x="159589" y="204671"/>
                </a:lnTo>
                <a:lnTo>
                  <a:pt x="170470" y="193111"/>
                </a:lnTo>
                <a:lnTo>
                  <a:pt x="181578" y="181779"/>
                </a:lnTo>
                <a:lnTo>
                  <a:pt x="193139" y="170446"/>
                </a:lnTo>
                <a:lnTo>
                  <a:pt x="204473" y="159793"/>
                </a:lnTo>
                <a:lnTo>
                  <a:pt x="216488" y="149140"/>
                </a:lnTo>
                <a:lnTo>
                  <a:pt x="228729" y="139167"/>
                </a:lnTo>
                <a:lnTo>
                  <a:pt x="240743" y="129421"/>
                </a:lnTo>
                <a:lnTo>
                  <a:pt x="253438" y="119901"/>
                </a:lnTo>
                <a:lnTo>
                  <a:pt x="266133" y="110835"/>
                </a:lnTo>
                <a:lnTo>
                  <a:pt x="278600" y="102222"/>
                </a:lnTo>
                <a:lnTo>
                  <a:pt x="291748" y="93836"/>
                </a:lnTo>
                <a:lnTo>
                  <a:pt x="304896" y="85903"/>
                </a:lnTo>
                <a:lnTo>
                  <a:pt x="318271" y="78423"/>
                </a:lnTo>
                <a:lnTo>
                  <a:pt x="331646" y="71170"/>
                </a:lnTo>
                <a:lnTo>
                  <a:pt x="345020" y="64144"/>
                </a:lnTo>
                <a:lnTo>
                  <a:pt x="358848" y="57571"/>
                </a:lnTo>
                <a:lnTo>
                  <a:pt x="372676" y="51451"/>
                </a:lnTo>
                <a:lnTo>
                  <a:pt x="386504" y="45558"/>
                </a:lnTo>
                <a:lnTo>
                  <a:pt x="400559" y="40118"/>
                </a:lnTo>
                <a:lnTo>
                  <a:pt x="414840" y="34905"/>
                </a:lnTo>
                <a:lnTo>
                  <a:pt x="429122" y="30146"/>
                </a:lnTo>
                <a:lnTo>
                  <a:pt x="443403" y="25839"/>
                </a:lnTo>
                <a:lnTo>
                  <a:pt x="457911" y="21533"/>
                </a:lnTo>
                <a:lnTo>
                  <a:pt x="472419" y="17906"/>
                </a:lnTo>
                <a:lnTo>
                  <a:pt x="486927" y="14506"/>
                </a:lnTo>
                <a:lnTo>
                  <a:pt x="501435" y="11560"/>
                </a:lnTo>
                <a:lnTo>
                  <a:pt x="515944" y="8840"/>
                </a:lnTo>
                <a:lnTo>
                  <a:pt x="530678" y="6573"/>
                </a:lnTo>
                <a:lnTo>
                  <a:pt x="545413" y="4533"/>
                </a:lnTo>
                <a:lnTo>
                  <a:pt x="560148" y="3173"/>
                </a:lnTo>
                <a:lnTo>
                  <a:pt x="575109" y="1587"/>
                </a:lnTo>
                <a:lnTo>
                  <a:pt x="589844" y="907"/>
                </a:lnTo>
                <a:lnTo>
                  <a:pt x="604806" y="227"/>
                </a:lnTo>
                <a:lnTo>
                  <a:pt x="61954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a:defRPr/>
            </a:pPr>
            <a:endParaRPr lang="zh-CN" altLang="en-US" sz="1705">
              <a:solidFill>
                <a:schemeClr val="bg1"/>
              </a:solidFill>
              <a:latin typeface="微软雅黑" panose="020B0503020204020204" pitchFamily="34" charset="-122"/>
              <a:ea typeface="微软雅黑" panose="020B0503020204020204" pitchFamily="34" charset="-122"/>
            </a:endParaRPr>
          </a:p>
        </p:txBody>
      </p:sp>
      <p:sp>
        <p:nvSpPr>
          <p:cNvPr id="83" name="KSO_Shape"/>
          <p:cNvSpPr/>
          <p:nvPr/>
        </p:nvSpPr>
        <p:spPr bwMode="auto">
          <a:xfrm>
            <a:off x="1184583" y="3045511"/>
            <a:ext cx="585547" cy="444038"/>
          </a:xfrm>
          <a:custGeom>
            <a:avLst/>
            <a:gdLst>
              <a:gd name="T0" fmla="*/ 104753 w 3040062"/>
              <a:gd name="T1" fmla="*/ 1241540 h 2303463"/>
              <a:gd name="T2" fmla="*/ 251725 w 3040062"/>
              <a:gd name="T3" fmla="*/ 1260899 h 2303463"/>
              <a:gd name="T4" fmla="*/ 265692 w 3040062"/>
              <a:gd name="T5" fmla="*/ 1110467 h 2303463"/>
              <a:gd name="T6" fmla="*/ 844867 w 3040062"/>
              <a:gd name="T7" fmla="*/ 970596 h 2303463"/>
              <a:gd name="T8" fmla="*/ 870584 w 3040062"/>
              <a:gd name="T9" fmla="*/ 987377 h 2303463"/>
              <a:gd name="T10" fmla="*/ 872172 w 3040062"/>
              <a:gd name="T11" fmla="*/ 1402771 h 2303463"/>
              <a:gd name="T12" fmla="*/ 848359 w 3040062"/>
              <a:gd name="T13" fmla="*/ 1421768 h 2303463"/>
              <a:gd name="T14" fmla="*/ 615315 w 3040062"/>
              <a:gd name="T15" fmla="*/ 1415119 h 2303463"/>
              <a:gd name="T16" fmla="*/ 603250 w 3040062"/>
              <a:gd name="T17" fmla="*/ 1002891 h 2303463"/>
              <a:gd name="T18" fmla="*/ 617855 w 3040062"/>
              <a:gd name="T19" fmla="*/ 975662 h 2303463"/>
              <a:gd name="T20" fmla="*/ 1240437 w 3040062"/>
              <a:gd name="T21" fmla="*/ 749300 h 2303463"/>
              <a:gd name="T22" fmla="*/ 1265867 w 3040062"/>
              <a:gd name="T23" fmla="*/ 766421 h 2303463"/>
              <a:gd name="T24" fmla="*/ 1267138 w 3040062"/>
              <a:gd name="T25" fmla="*/ 1402743 h 2303463"/>
              <a:gd name="T26" fmla="*/ 1243616 w 3040062"/>
              <a:gd name="T27" fmla="*/ 1421766 h 2303463"/>
              <a:gd name="T28" fmla="*/ 1010298 w 3040062"/>
              <a:gd name="T29" fmla="*/ 1415108 h 2303463"/>
              <a:gd name="T30" fmla="*/ 998537 w 3040062"/>
              <a:gd name="T31" fmla="*/ 782273 h 2303463"/>
              <a:gd name="T32" fmla="*/ 1012841 w 3040062"/>
              <a:gd name="T33" fmla="*/ 755007 h 2303463"/>
              <a:gd name="T34" fmla="*/ 2175011 w 3040062"/>
              <a:gd name="T35" fmla="*/ 666432 h 2303463"/>
              <a:gd name="T36" fmla="*/ 2235666 w 3040062"/>
              <a:gd name="T37" fmla="*/ 692135 h 2303463"/>
              <a:gd name="T38" fmla="*/ 2277268 w 3040062"/>
              <a:gd name="T39" fmla="*/ 742271 h 2303463"/>
              <a:gd name="T40" fmla="*/ 2290605 w 3040062"/>
              <a:gd name="T41" fmla="*/ 1286150 h 2303463"/>
              <a:gd name="T42" fmla="*/ 2948603 w 3040062"/>
              <a:gd name="T43" fmla="*/ 1365796 h 2303463"/>
              <a:gd name="T44" fmla="*/ 3005765 w 3040062"/>
              <a:gd name="T45" fmla="*/ 1408316 h 2303463"/>
              <a:gd name="T46" fmla="*/ 3036887 w 3040062"/>
              <a:gd name="T47" fmla="*/ 1473366 h 2303463"/>
              <a:gd name="T48" fmla="*/ 3035616 w 3040062"/>
              <a:gd name="T49" fmla="*/ 2191451 h 2303463"/>
              <a:gd name="T50" fmla="*/ 3001319 w 3040062"/>
              <a:gd name="T51" fmla="*/ 2254597 h 2303463"/>
              <a:gd name="T52" fmla="*/ 2941934 w 3040062"/>
              <a:gd name="T53" fmla="*/ 2294578 h 2303463"/>
              <a:gd name="T54" fmla="*/ 2171200 w 3040062"/>
              <a:gd name="T55" fmla="*/ 2303146 h 2303463"/>
              <a:gd name="T56" fmla="*/ 2113403 w 3040062"/>
              <a:gd name="T57" fmla="*/ 2292040 h 2303463"/>
              <a:gd name="T58" fmla="*/ 1552263 w 3040062"/>
              <a:gd name="T59" fmla="*/ 1741815 h 2303463"/>
              <a:gd name="T60" fmla="*/ 1526223 w 3040062"/>
              <a:gd name="T61" fmla="*/ 1686919 h 2303463"/>
              <a:gd name="T62" fmla="*/ 1529081 w 3040062"/>
              <a:gd name="T63" fmla="*/ 1626946 h 2303463"/>
              <a:gd name="T64" fmla="*/ 1560520 w 3040062"/>
              <a:gd name="T65" fmla="*/ 1574272 h 2303463"/>
              <a:gd name="T66" fmla="*/ 1612919 w 3040062"/>
              <a:gd name="T67" fmla="*/ 1542858 h 2303463"/>
              <a:gd name="T68" fmla="*/ 1673891 w 3040062"/>
              <a:gd name="T69" fmla="*/ 1539685 h 2303463"/>
              <a:gd name="T70" fmla="*/ 1728513 w 3040062"/>
              <a:gd name="T71" fmla="*/ 1565705 h 2303463"/>
              <a:gd name="T72" fmla="*/ 2024167 w 3040062"/>
              <a:gd name="T73" fmla="*/ 760992 h 2303463"/>
              <a:gd name="T74" fmla="*/ 2057829 w 3040062"/>
              <a:gd name="T75" fmla="*/ 704828 h 2303463"/>
              <a:gd name="T76" fmla="*/ 2113721 w 3040062"/>
              <a:gd name="T77" fmla="*/ 670875 h 2303463"/>
              <a:gd name="T78" fmla="*/ 1640947 w 3040062"/>
              <a:gd name="T79" fmla="*/ 485773 h 2303463"/>
              <a:gd name="T80" fmla="*/ 1662436 w 3040062"/>
              <a:gd name="T81" fmla="*/ 507334 h 2303463"/>
              <a:gd name="T82" fmla="*/ 1658328 w 3040062"/>
              <a:gd name="T83" fmla="*/ 1408133 h 2303463"/>
              <a:gd name="T84" fmla="*/ 1631151 w 3040062"/>
              <a:gd name="T85" fmla="*/ 1422401 h 2303463"/>
              <a:gd name="T86" fmla="*/ 1401409 w 3040062"/>
              <a:gd name="T87" fmla="*/ 1410669 h 2303463"/>
              <a:gd name="T88" fmla="*/ 1394457 w 3040062"/>
              <a:gd name="T89" fmla="*/ 510505 h 2303463"/>
              <a:gd name="T90" fmla="*/ 1413734 w 3040062"/>
              <a:gd name="T91" fmla="*/ 486725 h 2303463"/>
              <a:gd name="T92" fmla="*/ 2856582 w 3040062"/>
              <a:gd name="T93" fmla="*/ 2539 h 2303463"/>
              <a:gd name="T94" fmla="*/ 2942924 w 3040062"/>
              <a:gd name="T95" fmla="*/ 45384 h 2303463"/>
              <a:gd name="T96" fmla="*/ 3001649 w 3040062"/>
              <a:gd name="T97" fmla="*/ 130121 h 2303463"/>
              <a:gd name="T98" fmla="*/ 3021012 w 3040062"/>
              <a:gd name="T99" fmla="*/ 1276768 h 2303463"/>
              <a:gd name="T100" fmla="*/ 2944193 w 3040062"/>
              <a:gd name="T101" fmla="*/ 1247252 h 2303463"/>
              <a:gd name="T102" fmla="*/ 374889 w 3040062"/>
              <a:gd name="T103" fmla="*/ 1959424 h 2303463"/>
              <a:gd name="T104" fmla="*/ 127291 w 3040062"/>
              <a:gd name="T105" fmla="*/ 2259336 h 2303463"/>
              <a:gd name="T106" fmla="*/ 50472 w 3040062"/>
              <a:gd name="T107" fmla="*/ 2198402 h 2303463"/>
              <a:gd name="T108" fmla="*/ 6349 w 3040062"/>
              <a:gd name="T109" fmla="*/ 2100970 h 2303463"/>
              <a:gd name="T110" fmla="*/ 3809 w 3040062"/>
              <a:gd name="T111" fmla="*/ 183438 h 2303463"/>
              <a:gd name="T112" fmla="*/ 44441 w 3040062"/>
              <a:gd name="T113" fmla="*/ 83468 h 2303463"/>
              <a:gd name="T114" fmla="*/ 118720 w 3040062"/>
              <a:gd name="T115" fmla="*/ 17773 h 2303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040062" h="2303463">
                <a:moveTo>
                  <a:pt x="124116" y="1098725"/>
                </a:moveTo>
                <a:lnTo>
                  <a:pt x="120307" y="1099042"/>
                </a:lnTo>
                <a:lnTo>
                  <a:pt x="116498" y="1099994"/>
                </a:lnTo>
                <a:lnTo>
                  <a:pt x="113324" y="1101898"/>
                </a:lnTo>
                <a:lnTo>
                  <a:pt x="110467" y="1104120"/>
                </a:lnTo>
                <a:lnTo>
                  <a:pt x="108245" y="1107294"/>
                </a:lnTo>
                <a:lnTo>
                  <a:pt x="106340" y="1110467"/>
                </a:lnTo>
                <a:lnTo>
                  <a:pt x="105071" y="1114276"/>
                </a:lnTo>
                <a:lnTo>
                  <a:pt x="104753" y="1118084"/>
                </a:lnTo>
                <a:lnTo>
                  <a:pt x="104753" y="1241540"/>
                </a:lnTo>
                <a:lnTo>
                  <a:pt x="105071" y="1245348"/>
                </a:lnTo>
                <a:lnTo>
                  <a:pt x="106340" y="1249157"/>
                </a:lnTo>
                <a:lnTo>
                  <a:pt x="108245" y="1252330"/>
                </a:lnTo>
                <a:lnTo>
                  <a:pt x="110467" y="1255187"/>
                </a:lnTo>
                <a:lnTo>
                  <a:pt x="113324" y="1257726"/>
                </a:lnTo>
                <a:lnTo>
                  <a:pt x="116498" y="1259312"/>
                </a:lnTo>
                <a:lnTo>
                  <a:pt x="120307" y="1260899"/>
                </a:lnTo>
                <a:lnTo>
                  <a:pt x="124116" y="1261217"/>
                </a:lnTo>
                <a:lnTo>
                  <a:pt x="247598" y="1261217"/>
                </a:lnTo>
                <a:lnTo>
                  <a:pt x="251725" y="1260899"/>
                </a:lnTo>
                <a:lnTo>
                  <a:pt x="255216" y="1259312"/>
                </a:lnTo>
                <a:lnTo>
                  <a:pt x="258708" y="1257726"/>
                </a:lnTo>
                <a:lnTo>
                  <a:pt x="261565" y="1255187"/>
                </a:lnTo>
                <a:lnTo>
                  <a:pt x="264105" y="1252330"/>
                </a:lnTo>
                <a:lnTo>
                  <a:pt x="265692" y="1249157"/>
                </a:lnTo>
                <a:lnTo>
                  <a:pt x="266644" y="1245348"/>
                </a:lnTo>
                <a:lnTo>
                  <a:pt x="266961" y="1241540"/>
                </a:lnTo>
                <a:lnTo>
                  <a:pt x="266961" y="1118084"/>
                </a:lnTo>
                <a:lnTo>
                  <a:pt x="266644" y="1114276"/>
                </a:lnTo>
                <a:lnTo>
                  <a:pt x="265692" y="1110467"/>
                </a:lnTo>
                <a:lnTo>
                  <a:pt x="264105" y="1107294"/>
                </a:lnTo>
                <a:lnTo>
                  <a:pt x="261565" y="1104120"/>
                </a:lnTo>
                <a:lnTo>
                  <a:pt x="258708" y="1101898"/>
                </a:lnTo>
                <a:lnTo>
                  <a:pt x="255216" y="1099994"/>
                </a:lnTo>
                <a:lnTo>
                  <a:pt x="251725" y="1099042"/>
                </a:lnTo>
                <a:lnTo>
                  <a:pt x="247598" y="1098725"/>
                </a:lnTo>
                <a:lnTo>
                  <a:pt x="124116" y="1098725"/>
                </a:lnTo>
                <a:close/>
                <a:moveTo>
                  <a:pt x="636270" y="969963"/>
                </a:moveTo>
                <a:lnTo>
                  <a:pt x="841692" y="969963"/>
                </a:lnTo>
                <a:lnTo>
                  <a:pt x="844867" y="970596"/>
                </a:lnTo>
                <a:lnTo>
                  <a:pt x="848359" y="970913"/>
                </a:lnTo>
                <a:lnTo>
                  <a:pt x="851534" y="971546"/>
                </a:lnTo>
                <a:lnTo>
                  <a:pt x="854709" y="972813"/>
                </a:lnTo>
                <a:lnTo>
                  <a:pt x="857567" y="974396"/>
                </a:lnTo>
                <a:lnTo>
                  <a:pt x="860107" y="975662"/>
                </a:lnTo>
                <a:lnTo>
                  <a:pt x="862647" y="977878"/>
                </a:lnTo>
                <a:lnTo>
                  <a:pt x="865187" y="979778"/>
                </a:lnTo>
                <a:lnTo>
                  <a:pt x="867092" y="982311"/>
                </a:lnTo>
                <a:lnTo>
                  <a:pt x="868997" y="984844"/>
                </a:lnTo>
                <a:lnTo>
                  <a:pt x="870584" y="987377"/>
                </a:lnTo>
                <a:lnTo>
                  <a:pt x="872172" y="990226"/>
                </a:lnTo>
                <a:lnTo>
                  <a:pt x="873124" y="993076"/>
                </a:lnTo>
                <a:lnTo>
                  <a:pt x="873760" y="996242"/>
                </a:lnTo>
                <a:lnTo>
                  <a:pt x="874712" y="999725"/>
                </a:lnTo>
                <a:lnTo>
                  <a:pt x="874712" y="1002891"/>
                </a:lnTo>
                <a:lnTo>
                  <a:pt x="874712" y="1389790"/>
                </a:lnTo>
                <a:lnTo>
                  <a:pt x="874712" y="1393273"/>
                </a:lnTo>
                <a:lnTo>
                  <a:pt x="873760" y="1396439"/>
                </a:lnTo>
                <a:lnTo>
                  <a:pt x="873124" y="1399605"/>
                </a:lnTo>
                <a:lnTo>
                  <a:pt x="872172" y="1402771"/>
                </a:lnTo>
                <a:lnTo>
                  <a:pt x="870584" y="1405304"/>
                </a:lnTo>
                <a:lnTo>
                  <a:pt x="868997" y="1408154"/>
                </a:lnTo>
                <a:lnTo>
                  <a:pt x="867092" y="1410686"/>
                </a:lnTo>
                <a:lnTo>
                  <a:pt x="865187" y="1413219"/>
                </a:lnTo>
                <a:lnTo>
                  <a:pt x="862647" y="1415119"/>
                </a:lnTo>
                <a:lnTo>
                  <a:pt x="860107" y="1417019"/>
                </a:lnTo>
                <a:lnTo>
                  <a:pt x="857567" y="1418602"/>
                </a:lnTo>
                <a:lnTo>
                  <a:pt x="854709" y="1420185"/>
                </a:lnTo>
                <a:lnTo>
                  <a:pt x="851534" y="1421135"/>
                </a:lnTo>
                <a:lnTo>
                  <a:pt x="848359" y="1421768"/>
                </a:lnTo>
                <a:lnTo>
                  <a:pt x="844867" y="1422401"/>
                </a:lnTo>
                <a:lnTo>
                  <a:pt x="841692" y="1422401"/>
                </a:lnTo>
                <a:lnTo>
                  <a:pt x="636270" y="1422401"/>
                </a:lnTo>
                <a:lnTo>
                  <a:pt x="632777" y="1422401"/>
                </a:lnTo>
                <a:lnTo>
                  <a:pt x="629920" y="1421768"/>
                </a:lnTo>
                <a:lnTo>
                  <a:pt x="626745" y="1421135"/>
                </a:lnTo>
                <a:lnTo>
                  <a:pt x="623570" y="1420185"/>
                </a:lnTo>
                <a:lnTo>
                  <a:pt x="620713" y="1418602"/>
                </a:lnTo>
                <a:lnTo>
                  <a:pt x="617855" y="1417019"/>
                </a:lnTo>
                <a:lnTo>
                  <a:pt x="615315" y="1415119"/>
                </a:lnTo>
                <a:lnTo>
                  <a:pt x="613093" y="1413219"/>
                </a:lnTo>
                <a:lnTo>
                  <a:pt x="610870" y="1410686"/>
                </a:lnTo>
                <a:lnTo>
                  <a:pt x="608965" y="1408154"/>
                </a:lnTo>
                <a:lnTo>
                  <a:pt x="607378" y="1405304"/>
                </a:lnTo>
                <a:lnTo>
                  <a:pt x="606108" y="1402771"/>
                </a:lnTo>
                <a:lnTo>
                  <a:pt x="605155" y="1399605"/>
                </a:lnTo>
                <a:lnTo>
                  <a:pt x="603885" y="1396439"/>
                </a:lnTo>
                <a:lnTo>
                  <a:pt x="603568" y="1393273"/>
                </a:lnTo>
                <a:lnTo>
                  <a:pt x="603250" y="1389790"/>
                </a:lnTo>
                <a:lnTo>
                  <a:pt x="603250" y="1002891"/>
                </a:lnTo>
                <a:lnTo>
                  <a:pt x="603568" y="999725"/>
                </a:lnTo>
                <a:lnTo>
                  <a:pt x="603885" y="996242"/>
                </a:lnTo>
                <a:lnTo>
                  <a:pt x="605155" y="993076"/>
                </a:lnTo>
                <a:lnTo>
                  <a:pt x="606108" y="990226"/>
                </a:lnTo>
                <a:lnTo>
                  <a:pt x="607378" y="987377"/>
                </a:lnTo>
                <a:lnTo>
                  <a:pt x="608965" y="984844"/>
                </a:lnTo>
                <a:lnTo>
                  <a:pt x="610870" y="982311"/>
                </a:lnTo>
                <a:lnTo>
                  <a:pt x="613093" y="979778"/>
                </a:lnTo>
                <a:lnTo>
                  <a:pt x="615315" y="977878"/>
                </a:lnTo>
                <a:lnTo>
                  <a:pt x="617855" y="975662"/>
                </a:lnTo>
                <a:lnTo>
                  <a:pt x="620713" y="974396"/>
                </a:lnTo>
                <a:lnTo>
                  <a:pt x="623570" y="972813"/>
                </a:lnTo>
                <a:lnTo>
                  <a:pt x="626745" y="971546"/>
                </a:lnTo>
                <a:lnTo>
                  <a:pt x="629920" y="970913"/>
                </a:lnTo>
                <a:lnTo>
                  <a:pt x="632777" y="970596"/>
                </a:lnTo>
                <a:lnTo>
                  <a:pt x="636270" y="969963"/>
                </a:lnTo>
                <a:close/>
                <a:moveTo>
                  <a:pt x="1027781" y="749300"/>
                </a:moveTo>
                <a:lnTo>
                  <a:pt x="1031278" y="749300"/>
                </a:lnTo>
                <a:lnTo>
                  <a:pt x="1236940" y="749300"/>
                </a:lnTo>
                <a:lnTo>
                  <a:pt x="1240437" y="749300"/>
                </a:lnTo>
                <a:lnTo>
                  <a:pt x="1243616" y="750251"/>
                </a:lnTo>
                <a:lnTo>
                  <a:pt x="1246476" y="750885"/>
                </a:lnTo>
                <a:lnTo>
                  <a:pt x="1249655" y="751837"/>
                </a:lnTo>
                <a:lnTo>
                  <a:pt x="1252516" y="753105"/>
                </a:lnTo>
                <a:lnTo>
                  <a:pt x="1255377" y="755007"/>
                </a:lnTo>
                <a:lnTo>
                  <a:pt x="1257920" y="756592"/>
                </a:lnTo>
                <a:lnTo>
                  <a:pt x="1260145" y="758812"/>
                </a:lnTo>
                <a:lnTo>
                  <a:pt x="1262370" y="761348"/>
                </a:lnTo>
                <a:lnTo>
                  <a:pt x="1264595" y="763567"/>
                </a:lnTo>
                <a:lnTo>
                  <a:pt x="1265867" y="766421"/>
                </a:lnTo>
                <a:lnTo>
                  <a:pt x="1267138" y="769274"/>
                </a:lnTo>
                <a:lnTo>
                  <a:pt x="1268410" y="772445"/>
                </a:lnTo>
                <a:lnTo>
                  <a:pt x="1269363" y="775615"/>
                </a:lnTo>
                <a:lnTo>
                  <a:pt x="1269681" y="778786"/>
                </a:lnTo>
                <a:lnTo>
                  <a:pt x="1269999" y="782273"/>
                </a:lnTo>
                <a:lnTo>
                  <a:pt x="1269999" y="1389744"/>
                </a:lnTo>
                <a:lnTo>
                  <a:pt x="1269681" y="1393231"/>
                </a:lnTo>
                <a:lnTo>
                  <a:pt x="1269363" y="1396402"/>
                </a:lnTo>
                <a:lnTo>
                  <a:pt x="1268410" y="1399572"/>
                </a:lnTo>
                <a:lnTo>
                  <a:pt x="1267138" y="1402743"/>
                </a:lnTo>
                <a:lnTo>
                  <a:pt x="1265867" y="1405279"/>
                </a:lnTo>
                <a:lnTo>
                  <a:pt x="1264595" y="1408133"/>
                </a:lnTo>
                <a:lnTo>
                  <a:pt x="1262370" y="1410669"/>
                </a:lnTo>
                <a:lnTo>
                  <a:pt x="1260145" y="1413206"/>
                </a:lnTo>
                <a:lnTo>
                  <a:pt x="1257920" y="1415108"/>
                </a:lnTo>
                <a:lnTo>
                  <a:pt x="1255377" y="1417010"/>
                </a:lnTo>
                <a:lnTo>
                  <a:pt x="1252516" y="1418595"/>
                </a:lnTo>
                <a:lnTo>
                  <a:pt x="1249655" y="1420181"/>
                </a:lnTo>
                <a:lnTo>
                  <a:pt x="1246476" y="1421132"/>
                </a:lnTo>
                <a:lnTo>
                  <a:pt x="1243616" y="1421766"/>
                </a:lnTo>
                <a:lnTo>
                  <a:pt x="1240437" y="1422400"/>
                </a:lnTo>
                <a:lnTo>
                  <a:pt x="1236940" y="1422400"/>
                </a:lnTo>
                <a:lnTo>
                  <a:pt x="1031278" y="1422400"/>
                </a:lnTo>
                <a:lnTo>
                  <a:pt x="1027781" y="1422400"/>
                </a:lnTo>
                <a:lnTo>
                  <a:pt x="1024602" y="1421766"/>
                </a:lnTo>
                <a:lnTo>
                  <a:pt x="1021424" y="1421132"/>
                </a:lnTo>
                <a:lnTo>
                  <a:pt x="1018245" y="1420181"/>
                </a:lnTo>
                <a:lnTo>
                  <a:pt x="1015384" y="1418595"/>
                </a:lnTo>
                <a:lnTo>
                  <a:pt x="1012841" y="1417010"/>
                </a:lnTo>
                <a:lnTo>
                  <a:pt x="1010298" y="1415108"/>
                </a:lnTo>
                <a:lnTo>
                  <a:pt x="1007755" y="1413206"/>
                </a:lnTo>
                <a:lnTo>
                  <a:pt x="1005848" y="1410669"/>
                </a:lnTo>
                <a:lnTo>
                  <a:pt x="1003941" y="1408133"/>
                </a:lnTo>
                <a:lnTo>
                  <a:pt x="1002351" y="1405279"/>
                </a:lnTo>
                <a:lnTo>
                  <a:pt x="1000762" y="1402743"/>
                </a:lnTo>
                <a:lnTo>
                  <a:pt x="999808" y="1399572"/>
                </a:lnTo>
                <a:lnTo>
                  <a:pt x="999173" y="1396402"/>
                </a:lnTo>
                <a:lnTo>
                  <a:pt x="998537" y="1393231"/>
                </a:lnTo>
                <a:lnTo>
                  <a:pt x="998537" y="1389744"/>
                </a:lnTo>
                <a:lnTo>
                  <a:pt x="998537" y="782273"/>
                </a:lnTo>
                <a:lnTo>
                  <a:pt x="998537" y="778786"/>
                </a:lnTo>
                <a:lnTo>
                  <a:pt x="999173" y="775615"/>
                </a:lnTo>
                <a:lnTo>
                  <a:pt x="999808" y="772445"/>
                </a:lnTo>
                <a:lnTo>
                  <a:pt x="1000762" y="769274"/>
                </a:lnTo>
                <a:lnTo>
                  <a:pt x="1002351" y="766421"/>
                </a:lnTo>
                <a:lnTo>
                  <a:pt x="1003941" y="763567"/>
                </a:lnTo>
                <a:lnTo>
                  <a:pt x="1005848" y="761348"/>
                </a:lnTo>
                <a:lnTo>
                  <a:pt x="1007755" y="758812"/>
                </a:lnTo>
                <a:lnTo>
                  <a:pt x="1010298" y="756592"/>
                </a:lnTo>
                <a:lnTo>
                  <a:pt x="1012841" y="755007"/>
                </a:lnTo>
                <a:lnTo>
                  <a:pt x="1015384" y="753105"/>
                </a:lnTo>
                <a:lnTo>
                  <a:pt x="1018245" y="751837"/>
                </a:lnTo>
                <a:lnTo>
                  <a:pt x="1021424" y="750885"/>
                </a:lnTo>
                <a:lnTo>
                  <a:pt x="1024602" y="750251"/>
                </a:lnTo>
                <a:lnTo>
                  <a:pt x="1027781" y="749300"/>
                </a:lnTo>
                <a:close/>
                <a:moveTo>
                  <a:pt x="2147065" y="665163"/>
                </a:moveTo>
                <a:lnTo>
                  <a:pt x="2154052" y="665163"/>
                </a:lnTo>
                <a:lnTo>
                  <a:pt x="2161038" y="665163"/>
                </a:lnTo>
                <a:lnTo>
                  <a:pt x="2168025" y="665798"/>
                </a:lnTo>
                <a:lnTo>
                  <a:pt x="2175011" y="666432"/>
                </a:lnTo>
                <a:lnTo>
                  <a:pt x="2181680" y="667702"/>
                </a:lnTo>
                <a:lnTo>
                  <a:pt x="2188349" y="669288"/>
                </a:lnTo>
                <a:lnTo>
                  <a:pt x="2194700" y="670875"/>
                </a:lnTo>
                <a:lnTo>
                  <a:pt x="2201369" y="673413"/>
                </a:lnTo>
                <a:lnTo>
                  <a:pt x="2207085" y="675952"/>
                </a:lnTo>
                <a:lnTo>
                  <a:pt x="2213437" y="678173"/>
                </a:lnTo>
                <a:lnTo>
                  <a:pt x="2219471" y="681346"/>
                </a:lnTo>
                <a:lnTo>
                  <a:pt x="2224869" y="684519"/>
                </a:lnTo>
                <a:lnTo>
                  <a:pt x="2230585" y="688327"/>
                </a:lnTo>
                <a:lnTo>
                  <a:pt x="2235666" y="692135"/>
                </a:lnTo>
                <a:lnTo>
                  <a:pt x="2241065" y="695943"/>
                </a:lnTo>
                <a:lnTo>
                  <a:pt x="2245829" y="700702"/>
                </a:lnTo>
                <a:lnTo>
                  <a:pt x="2250910" y="704828"/>
                </a:lnTo>
                <a:lnTo>
                  <a:pt x="2255356" y="709587"/>
                </a:lnTo>
                <a:lnTo>
                  <a:pt x="2259484" y="714347"/>
                </a:lnTo>
                <a:lnTo>
                  <a:pt x="2263612" y="719741"/>
                </a:lnTo>
                <a:lnTo>
                  <a:pt x="2267423" y="724819"/>
                </a:lnTo>
                <a:lnTo>
                  <a:pt x="2270916" y="730530"/>
                </a:lnTo>
                <a:lnTo>
                  <a:pt x="2274092" y="736559"/>
                </a:lnTo>
                <a:lnTo>
                  <a:pt x="2277268" y="742271"/>
                </a:lnTo>
                <a:lnTo>
                  <a:pt x="2280126" y="748300"/>
                </a:lnTo>
                <a:lnTo>
                  <a:pt x="2282666" y="754646"/>
                </a:lnTo>
                <a:lnTo>
                  <a:pt x="2284572" y="760992"/>
                </a:lnTo>
                <a:lnTo>
                  <a:pt x="2286477" y="767021"/>
                </a:lnTo>
                <a:lnTo>
                  <a:pt x="2287747" y="773685"/>
                </a:lnTo>
                <a:lnTo>
                  <a:pt x="2289018" y="780349"/>
                </a:lnTo>
                <a:lnTo>
                  <a:pt x="2289970" y="787330"/>
                </a:lnTo>
                <a:lnTo>
                  <a:pt x="2290605" y="794311"/>
                </a:lnTo>
                <a:lnTo>
                  <a:pt x="2290605" y="801292"/>
                </a:lnTo>
                <a:lnTo>
                  <a:pt x="2290605" y="1286150"/>
                </a:lnTo>
                <a:lnTo>
                  <a:pt x="2884137" y="1353738"/>
                </a:lnTo>
                <a:lnTo>
                  <a:pt x="2890488" y="1354055"/>
                </a:lnTo>
                <a:lnTo>
                  <a:pt x="2898110" y="1354372"/>
                </a:lnTo>
                <a:lnTo>
                  <a:pt x="2905732" y="1355007"/>
                </a:lnTo>
                <a:lnTo>
                  <a:pt x="2913353" y="1355642"/>
                </a:lnTo>
                <a:lnTo>
                  <a:pt x="2920657" y="1357228"/>
                </a:lnTo>
                <a:lnTo>
                  <a:pt x="2927644" y="1358815"/>
                </a:lnTo>
                <a:lnTo>
                  <a:pt x="2934948" y="1361036"/>
                </a:lnTo>
                <a:lnTo>
                  <a:pt x="2941934" y="1362940"/>
                </a:lnTo>
                <a:lnTo>
                  <a:pt x="2948603" y="1365796"/>
                </a:lnTo>
                <a:lnTo>
                  <a:pt x="2955272" y="1368969"/>
                </a:lnTo>
                <a:lnTo>
                  <a:pt x="2961941" y="1372142"/>
                </a:lnTo>
                <a:lnTo>
                  <a:pt x="2968292" y="1375633"/>
                </a:lnTo>
                <a:lnTo>
                  <a:pt x="2974008" y="1379758"/>
                </a:lnTo>
                <a:lnTo>
                  <a:pt x="2980042" y="1383883"/>
                </a:lnTo>
                <a:lnTo>
                  <a:pt x="2985758" y="1388008"/>
                </a:lnTo>
                <a:lnTo>
                  <a:pt x="2990839" y="1393085"/>
                </a:lnTo>
                <a:lnTo>
                  <a:pt x="2996238" y="1397845"/>
                </a:lnTo>
                <a:lnTo>
                  <a:pt x="3001319" y="1403239"/>
                </a:lnTo>
                <a:lnTo>
                  <a:pt x="3005765" y="1408316"/>
                </a:lnTo>
                <a:lnTo>
                  <a:pt x="3010529" y="1414345"/>
                </a:lnTo>
                <a:lnTo>
                  <a:pt x="3014657" y="1419739"/>
                </a:lnTo>
                <a:lnTo>
                  <a:pt x="3018468" y="1426086"/>
                </a:lnTo>
                <a:lnTo>
                  <a:pt x="3021961" y="1432432"/>
                </a:lnTo>
                <a:lnTo>
                  <a:pt x="3025454" y="1438778"/>
                </a:lnTo>
                <a:lnTo>
                  <a:pt x="3028312" y="1445125"/>
                </a:lnTo>
                <a:lnTo>
                  <a:pt x="3030853" y="1452106"/>
                </a:lnTo>
                <a:lnTo>
                  <a:pt x="3033393" y="1459087"/>
                </a:lnTo>
                <a:lnTo>
                  <a:pt x="3035616" y="1466067"/>
                </a:lnTo>
                <a:lnTo>
                  <a:pt x="3036887" y="1473366"/>
                </a:lnTo>
                <a:lnTo>
                  <a:pt x="3038474" y="1480664"/>
                </a:lnTo>
                <a:lnTo>
                  <a:pt x="3039427" y="1488280"/>
                </a:lnTo>
                <a:lnTo>
                  <a:pt x="3040062" y="1495895"/>
                </a:lnTo>
                <a:lnTo>
                  <a:pt x="3040062" y="1503511"/>
                </a:lnTo>
                <a:lnTo>
                  <a:pt x="3040062" y="2154008"/>
                </a:lnTo>
                <a:lnTo>
                  <a:pt x="3040062" y="2161623"/>
                </a:lnTo>
                <a:lnTo>
                  <a:pt x="3039427" y="2169556"/>
                </a:lnTo>
                <a:lnTo>
                  <a:pt x="3038474" y="2177172"/>
                </a:lnTo>
                <a:lnTo>
                  <a:pt x="3036887" y="2184470"/>
                </a:lnTo>
                <a:lnTo>
                  <a:pt x="3035616" y="2191451"/>
                </a:lnTo>
                <a:lnTo>
                  <a:pt x="3033393" y="2198749"/>
                </a:lnTo>
                <a:lnTo>
                  <a:pt x="3030853" y="2205730"/>
                </a:lnTo>
                <a:lnTo>
                  <a:pt x="3028312" y="2212394"/>
                </a:lnTo>
                <a:lnTo>
                  <a:pt x="3025454" y="2219057"/>
                </a:lnTo>
                <a:lnTo>
                  <a:pt x="3021961" y="2225404"/>
                </a:lnTo>
                <a:lnTo>
                  <a:pt x="3018468" y="2231433"/>
                </a:lnTo>
                <a:lnTo>
                  <a:pt x="3014657" y="2237779"/>
                </a:lnTo>
                <a:lnTo>
                  <a:pt x="3010529" y="2243808"/>
                </a:lnTo>
                <a:lnTo>
                  <a:pt x="3005765" y="2249202"/>
                </a:lnTo>
                <a:lnTo>
                  <a:pt x="3001319" y="2254597"/>
                </a:lnTo>
                <a:lnTo>
                  <a:pt x="2996238" y="2259674"/>
                </a:lnTo>
                <a:lnTo>
                  <a:pt x="2990839" y="2264433"/>
                </a:lnTo>
                <a:lnTo>
                  <a:pt x="2985758" y="2269510"/>
                </a:lnTo>
                <a:lnTo>
                  <a:pt x="2980042" y="2273953"/>
                </a:lnTo>
                <a:lnTo>
                  <a:pt x="2974008" y="2278078"/>
                </a:lnTo>
                <a:lnTo>
                  <a:pt x="2968292" y="2281886"/>
                </a:lnTo>
                <a:lnTo>
                  <a:pt x="2961941" y="2285376"/>
                </a:lnTo>
                <a:lnTo>
                  <a:pt x="2955272" y="2288867"/>
                </a:lnTo>
                <a:lnTo>
                  <a:pt x="2948603" y="2291723"/>
                </a:lnTo>
                <a:lnTo>
                  <a:pt x="2941934" y="2294578"/>
                </a:lnTo>
                <a:lnTo>
                  <a:pt x="2934948" y="2297117"/>
                </a:lnTo>
                <a:lnTo>
                  <a:pt x="2927644" y="2298703"/>
                </a:lnTo>
                <a:lnTo>
                  <a:pt x="2920657" y="2300607"/>
                </a:lnTo>
                <a:lnTo>
                  <a:pt x="2913353" y="2301877"/>
                </a:lnTo>
                <a:lnTo>
                  <a:pt x="2905732" y="2302829"/>
                </a:lnTo>
                <a:lnTo>
                  <a:pt x="2898110" y="2303146"/>
                </a:lnTo>
                <a:lnTo>
                  <a:pt x="2890488" y="2303463"/>
                </a:lnTo>
                <a:lnTo>
                  <a:pt x="2177552" y="2303463"/>
                </a:lnTo>
                <a:lnTo>
                  <a:pt x="2173423" y="2303146"/>
                </a:lnTo>
                <a:lnTo>
                  <a:pt x="2171200" y="2303146"/>
                </a:lnTo>
                <a:lnTo>
                  <a:pt x="2169613" y="2303146"/>
                </a:lnTo>
                <a:lnTo>
                  <a:pt x="2162944" y="2303146"/>
                </a:lnTo>
                <a:lnTo>
                  <a:pt x="2156275" y="2303146"/>
                </a:lnTo>
                <a:lnTo>
                  <a:pt x="2149924" y="2302511"/>
                </a:lnTo>
                <a:lnTo>
                  <a:pt x="2143572" y="2301559"/>
                </a:lnTo>
                <a:lnTo>
                  <a:pt x="2137538" y="2300607"/>
                </a:lnTo>
                <a:lnTo>
                  <a:pt x="2131187" y="2298703"/>
                </a:lnTo>
                <a:lnTo>
                  <a:pt x="2125153" y="2297117"/>
                </a:lnTo>
                <a:lnTo>
                  <a:pt x="2119437" y="2294896"/>
                </a:lnTo>
                <a:lnTo>
                  <a:pt x="2113403" y="2292040"/>
                </a:lnTo>
                <a:lnTo>
                  <a:pt x="2107370" y="2289501"/>
                </a:lnTo>
                <a:lnTo>
                  <a:pt x="2101971" y="2286645"/>
                </a:lnTo>
                <a:lnTo>
                  <a:pt x="2096572" y="2283155"/>
                </a:lnTo>
                <a:lnTo>
                  <a:pt x="2091491" y="2279665"/>
                </a:lnTo>
                <a:lnTo>
                  <a:pt x="2086093" y="2275222"/>
                </a:lnTo>
                <a:lnTo>
                  <a:pt x="2081329" y="2271097"/>
                </a:lnTo>
                <a:lnTo>
                  <a:pt x="2076883" y="2266972"/>
                </a:lnTo>
                <a:lnTo>
                  <a:pt x="1560520" y="1751334"/>
                </a:lnTo>
                <a:lnTo>
                  <a:pt x="1556074" y="1746574"/>
                </a:lnTo>
                <a:lnTo>
                  <a:pt x="1552263" y="1741815"/>
                </a:lnTo>
                <a:lnTo>
                  <a:pt x="1548135" y="1737055"/>
                </a:lnTo>
                <a:lnTo>
                  <a:pt x="1544642" y="1731661"/>
                </a:lnTo>
                <a:lnTo>
                  <a:pt x="1541466" y="1726583"/>
                </a:lnTo>
                <a:lnTo>
                  <a:pt x="1538291" y="1720872"/>
                </a:lnTo>
                <a:lnTo>
                  <a:pt x="1535432" y="1715477"/>
                </a:lnTo>
                <a:lnTo>
                  <a:pt x="1532892" y="1709766"/>
                </a:lnTo>
                <a:lnTo>
                  <a:pt x="1530987" y="1704054"/>
                </a:lnTo>
                <a:lnTo>
                  <a:pt x="1529081" y="1698342"/>
                </a:lnTo>
                <a:lnTo>
                  <a:pt x="1527493" y="1692631"/>
                </a:lnTo>
                <a:lnTo>
                  <a:pt x="1526223" y="1686919"/>
                </a:lnTo>
                <a:lnTo>
                  <a:pt x="1525270" y="1680890"/>
                </a:lnTo>
                <a:lnTo>
                  <a:pt x="1524635" y="1674544"/>
                </a:lnTo>
                <a:lnTo>
                  <a:pt x="1524000" y="1668515"/>
                </a:lnTo>
                <a:lnTo>
                  <a:pt x="1524000" y="1662803"/>
                </a:lnTo>
                <a:lnTo>
                  <a:pt x="1524000" y="1656774"/>
                </a:lnTo>
                <a:lnTo>
                  <a:pt x="1524635" y="1650428"/>
                </a:lnTo>
                <a:lnTo>
                  <a:pt x="1525270" y="1644716"/>
                </a:lnTo>
                <a:lnTo>
                  <a:pt x="1526223" y="1638687"/>
                </a:lnTo>
                <a:lnTo>
                  <a:pt x="1527493" y="1632658"/>
                </a:lnTo>
                <a:lnTo>
                  <a:pt x="1529081" y="1626946"/>
                </a:lnTo>
                <a:lnTo>
                  <a:pt x="1530987" y="1621235"/>
                </a:lnTo>
                <a:lnTo>
                  <a:pt x="1532892" y="1615523"/>
                </a:lnTo>
                <a:lnTo>
                  <a:pt x="1535432" y="1609811"/>
                </a:lnTo>
                <a:lnTo>
                  <a:pt x="1538291" y="1604417"/>
                </a:lnTo>
                <a:lnTo>
                  <a:pt x="1541466" y="1599023"/>
                </a:lnTo>
                <a:lnTo>
                  <a:pt x="1544642" y="1593628"/>
                </a:lnTo>
                <a:lnTo>
                  <a:pt x="1548135" y="1588551"/>
                </a:lnTo>
                <a:lnTo>
                  <a:pt x="1552263" y="1583474"/>
                </a:lnTo>
                <a:lnTo>
                  <a:pt x="1556074" y="1578714"/>
                </a:lnTo>
                <a:lnTo>
                  <a:pt x="1560520" y="1574272"/>
                </a:lnTo>
                <a:lnTo>
                  <a:pt x="1564966" y="1569830"/>
                </a:lnTo>
                <a:lnTo>
                  <a:pt x="1570047" y="1565705"/>
                </a:lnTo>
                <a:lnTo>
                  <a:pt x="1574811" y="1561897"/>
                </a:lnTo>
                <a:lnTo>
                  <a:pt x="1579574" y="1558406"/>
                </a:lnTo>
                <a:lnTo>
                  <a:pt x="1584973" y="1554916"/>
                </a:lnTo>
                <a:lnTo>
                  <a:pt x="1590054" y="1552060"/>
                </a:lnTo>
                <a:lnTo>
                  <a:pt x="1595770" y="1549521"/>
                </a:lnTo>
                <a:lnTo>
                  <a:pt x="1601486" y="1546666"/>
                </a:lnTo>
                <a:lnTo>
                  <a:pt x="1606885" y="1544444"/>
                </a:lnTo>
                <a:lnTo>
                  <a:pt x="1612919" y="1542858"/>
                </a:lnTo>
                <a:lnTo>
                  <a:pt x="1618635" y="1540954"/>
                </a:lnTo>
                <a:lnTo>
                  <a:pt x="1624669" y="1539685"/>
                </a:lnTo>
                <a:lnTo>
                  <a:pt x="1630702" y="1538733"/>
                </a:lnTo>
                <a:lnTo>
                  <a:pt x="1637054" y="1538098"/>
                </a:lnTo>
                <a:lnTo>
                  <a:pt x="1642770" y="1537463"/>
                </a:lnTo>
                <a:lnTo>
                  <a:pt x="1649121" y="1537146"/>
                </a:lnTo>
                <a:lnTo>
                  <a:pt x="1655473" y="1537463"/>
                </a:lnTo>
                <a:lnTo>
                  <a:pt x="1661824" y="1538098"/>
                </a:lnTo>
                <a:lnTo>
                  <a:pt x="1667858" y="1538733"/>
                </a:lnTo>
                <a:lnTo>
                  <a:pt x="1673891" y="1539685"/>
                </a:lnTo>
                <a:lnTo>
                  <a:pt x="1679925" y="1540954"/>
                </a:lnTo>
                <a:lnTo>
                  <a:pt x="1685641" y="1542858"/>
                </a:lnTo>
                <a:lnTo>
                  <a:pt x="1691675" y="1544444"/>
                </a:lnTo>
                <a:lnTo>
                  <a:pt x="1697391" y="1546666"/>
                </a:lnTo>
                <a:lnTo>
                  <a:pt x="1702790" y="1549521"/>
                </a:lnTo>
                <a:lnTo>
                  <a:pt x="1708506" y="1552060"/>
                </a:lnTo>
                <a:lnTo>
                  <a:pt x="1713587" y="1554916"/>
                </a:lnTo>
                <a:lnTo>
                  <a:pt x="1718986" y="1558406"/>
                </a:lnTo>
                <a:lnTo>
                  <a:pt x="1723749" y="1561897"/>
                </a:lnTo>
                <a:lnTo>
                  <a:pt x="1728513" y="1565705"/>
                </a:lnTo>
                <a:lnTo>
                  <a:pt x="1733594" y="1569830"/>
                </a:lnTo>
                <a:lnTo>
                  <a:pt x="1738040" y="1574272"/>
                </a:lnTo>
                <a:lnTo>
                  <a:pt x="2017816" y="1853827"/>
                </a:lnTo>
                <a:lnTo>
                  <a:pt x="2017816" y="801292"/>
                </a:lnTo>
                <a:lnTo>
                  <a:pt x="2018133" y="794311"/>
                </a:lnTo>
                <a:lnTo>
                  <a:pt x="2018451" y="787330"/>
                </a:lnTo>
                <a:lnTo>
                  <a:pt x="2019404" y="780349"/>
                </a:lnTo>
                <a:lnTo>
                  <a:pt x="2020674" y="773685"/>
                </a:lnTo>
                <a:lnTo>
                  <a:pt x="2021944" y="767021"/>
                </a:lnTo>
                <a:lnTo>
                  <a:pt x="2024167" y="760992"/>
                </a:lnTo>
                <a:lnTo>
                  <a:pt x="2026073" y="754646"/>
                </a:lnTo>
                <a:lnTo>
                  <a:pt x="2028613" y="748300"/>
                </a:lnTo>
                <a:lnTo>
                  <a:pt x="2031471" y="742271"/>
                </a:lnTo>
                <a:lnTo>
                  <a:pt x="2034329" y="736559"/>
                </a:lnTo>
                <a:lnTo>
                  <a:pt x="2037823" y="730530"/>
                </a:lnTo>
                <a:lnTo>
                  <a:pt x="2040998" y="724819"/>
                </a:lnTo>
                <a:lnTo>
                  <a:pt x="2045127" y="719741"/>
                </a:lnTo>
                <a:lnTo>
                  <a:pt x="2048937" y="714347"/>
                </a:lnTo>
                <a:lnTo>
                  <a:pt x="2053383" y="709587"/>
                </a:lnTo>
                <a:lnTo>
                  <a:pt x="2057829" y="704828"/>
                </a:lnTo>
                <a:lnTo>
                  <a:pt x="2062275" y="700702"/>
                </a:lnTo>
                <a:lnTo>
                  <a:pt x="2067674" y="695943"/>
                </a:lnTo>
                <a:lnTo>
                  <a:pt x="2072437" y="692135"/>
                </a:lnTo>
                <a:lnTo>
                  <a:pt x="2078154" y="688327"/>
                </a:lnTo>
                <a:lnTo>
                  <a:pt x="2083552" y="684519"/>
                </a:lnTo>
                <a:lnTo>
                  <a:pt x="2089268" y="681346"/>
                </a:lnTo>
                <a:lnTo>
                  <a:pt x="2095302" y="678173"/>
                </a:lnTo>
                <a:lnTo>
                  <a:pt x="2101018" y="675952"/>
                </a:lnTo>
                <a:lnTo>
                  <a:pt x="2107370" y="673413"/>
                </a:lnTo>
                <a:lnTo>
                  <a:pt x="2113721" y="670875"/>
                </a:lnTo>
                <a:lnTo>
                  <a:pt x="2120390" y="669288"/>
                </a:lnTo>
                <a:lnTo>
                  <a:pt x="2127059" y="667702"/>
                </a:lnTo>
                <a:lnTo>
                  <a:pt x="2133728" y="666432"/>
                </a:lnTo>
                <a:lnTo>
                  <a:pt x="2140079" y="665798"/>
                </a:lnTo>
                <a:lnTo>
                  <a:pt x="2147065" y="665163"/>
                </a:lnTo>
                <a:close/>
                <a:moveTo>
                  <a:pt x="1426690" y="484188"/>
                </a:moveTo>
                <a:lnTo>
                  <a:pt x="1631151" y="484188"/>
                </a:lnTo>
                <a:lnTo>
                  <a:pt x="1634627" y="484505"/>
                </a:lnTo>
                <a:lnTo>
                  <a:pt x="1637787" y="484822"/>
                </a:lnTo>
                <a:lnTo>
                  <a:pt x="1640947" y="485773"/>
                </a:lnTo>
                <a:lnTo>
                  <a:pt x="1644107" y="486725"/>
                </a:lnTo>
                <a:lnTo>
                  <a:pt x="1646635" y="488310"/>
                </a:lnTo>
                <a:lnTo>
                  <a:pt x="1649479" y="489895"/>
                </a:lnTo>
                <a:lnTo>
                  <a:pt x="1652008" y="491798"/>
                </a:lnTo>
                <a:lnTo>
                  <a:pt x="1654536" y="493700"/>
                </a:lnTo>
                <a:lnTo>
                  <a:pt x="1656432" y="496237"/>
                </a:lnTo>
                <a:lnTo>
                  <a:pt x="1658328" y="498773"/>
                </a:lnTo>
                <a:lnTo>
                  <a:pt x="1659908" y="501310"/>
                </a:lnTo>
                <a:lnTo>
                  <a:pt x="1661488" y="504164"/>
                </a:lnTo>
                <a:lnTo>
                  <a:pt x="1662436" y="507334"/>
                </a:lnTo>
                <a:lnTo>
                  <a:pt x="1663068" y="510505"/>
                </a:lnTo>
                <a:lnTo>
                  <a:pt x="1663700" y="513676"/>
                </a:lnTo>
                <a:lnTo>
                  <a:pt x="1663700" y="517164"/>
                </a:lnTo>
                <a:lnTo>
                  <a:pt x="1663700" y="1389743"/>
                </a:lnTo>
                <a:lnTo>
                  <a:pt x="1663700" y="1393231"/>
                </a:lnTo>
                <a:lnTo>
                  <a:pt x="1663068" y="1396401"/>
                </a:lnTo>
                <a:lnTo>
                  <a:pt x="1662436" y="1399572"/>
                </a:lnTo>
                <a:lnTo>
                  <a:pt x="1661488" y="1402743"/>
                </a:lnTo>
                <a:lnTo>
                  <a:pt x="1659908" y="1405279"/>
                </a:lnTo>
                <a:lnTo>
                  <a:pt x="1658328" y="1408133"/>
                </a:lnTo>
                <a:lnTo>
                  <a:pt x="1656432" y="1410669"/>
                </a:lnTo>
                <a:lnTo>
                  <a:pt x="1654536" y="1413206"/>
                </a:lnTo>
                <a:lnTo>
                  <a:pt x="1652008" y="1415108"/>
                </a:lnTo>
                <a:lnTo>
                  <a:pt x="1649479" y="1417011"/>
                </a:lnTo>
                <a:lnTo>
                  <a:pt x="1646635" y="1418596"/>
                </a:lnTo>
                <a:lnTo>
                  <a:pt x="1644107" y="1420182"/>
                </a:lnTo>
                <a:lnTo>
                  <a:pt x="1640947" y="1421133"/>
                </a:lnTo>
                <a:lnTo>
                  <a:pt x="1637787" y="1421767"/>
                </a:lnTo>
                <a:lnTo>
                  <a:pt x="1634627" y="1422401"/>
                </a:lnTo>
                <a:lnTo>
                  <a:pt x="1631151" y="1422401"/>
                </a:lnTo>
                <a:lnTo>
                  <a:pt x="1426690" y="1422401"/>
                </a:lnTo>
                <a:lnTo>
                  <a:pt x="1423214" y="1422401"/>
                </a:lnTo>
                <a:lnTo>
                  <a:pt x="1420054" y="1421767"/>
                </a:lnTo>
                <a:lnTo>
                  <a:pt x="1416894" y="1421133"/>
                </a:lnTo>
                <a:lnTo>
                  <a:pt x="1413734" y="1420182"/>
                </a:lnTo>
                <a:lnTo>
                  <a:pt x="1411206" y="1418596"/>
                </a:lnTo>
                <a:lnTo>
                  <a:pt x="1408362" y="1417011"/>
                </a:lnTo>
                <a:lnTo>
                  <a:pt x="1405834" y="1415108"/>
                </a:lnTo>
                <a:lnTo>
                  <a:pt x="1403622" y="1413206"/>
                </a:lnTo>
                <a:lnTo>
                  <a:pt x="1401409" y="1410669"/>
                </a:lnTo>
                <a:lnTo>
                  <a:pt x="1399513" y="1408133"/>
                </a:lnTo>
                <a:lnTo>
                  <a:pt x="1397933" y="1405279"/>
                </a:lnTo>
                <a:lnTo>
                  <a:pt x="1396669" y="1402743"/>
                </a:lnTo>
                <a:lnTo>
                  <a:pt x="1395405" y="1399572"/>
                </a:lnTo>
                <a:lnTo>
                  <a:pt x="1394457" y="1396401"/>
                </a:lnTo>
                <a:lnTo>
                  <a:pt x="1394141" y="1393231"/>
                </a:lnTo>
                <a:lnTo>
                  <a:pt x="1393825" y="1389743"/>
                </a:lnTo>
                <a:lnTo>
                  <a:pt x="1393825" y="517164"/>
                </a:lnTo>
                <a:lnTo>
                  <a:pt x="1394141" y="513676"/>
                </a:lnTo>
                <a:lnTo>
                  <a:pt x="1394457" y="510505"/>
                </a:lnTo>
                <a:lnTo>
                  <a:pt x="1395405" y="507334"/>
                </a:lnTo>
                <a:lnTo>
                  <a:pt x="1396669" y="504164"/>
                </a:lnTo>
                <a:lnTo>
                  <a:pt x="1397933" y="501310"/>
                </a:lnTo>
                <a:lnTo>
                  <a:pt x="1399513" y="498773"/>
                </a:lnTo>
                <a:lnTo>
                  <a:pt x="1401409" y="496237"/>
                </a:lnTo>
                <a:lnTo>
                  <a:pt x="1403622" y="493700"/>
                </a:lnTo>
                <a:lnTo>
                  <a:pt x="1405834" y="491798"/>
                </a:lnTo>
                <a:lnTo>
                  <a:pt x="1408362" y="489895"/>
                </a:lnTo>
                <a:lnTo>
                  <a:pt x="1411206" y="488310"/>
                </a:lnTo>
                <a:lnTo>
                  <a:pt x="1413734" y="486725"/>
                </a:lnTo>
                <a:lnTo>
                  <a:pt x="1416894" y="485773"/>
                </a:lnTo>
                <a:lnTo>
                  <a:pt x="1420054" y="484822"/>
                </a:lnTo>
                <a:lnTo>
                  <a:pt x="1423214" y="484505"/>
                </a:lnTo>
                <a:lnTo>
                  <a:pt x="1426690" y="484188"/>
                </a:lnTo>
                <a:close/>
                <a:moveTo>
                  <a:pt x="183794" y="0"/>
                </a:moveTo>
                <a:lnTo>
                  <a:pt x="193952" y="0"/>
                </a:lnTo>
                <a:lnTo>
                  <a:pt x="2827060" y="0"/>
                </a:lnTo>
                <a:lnTo>
                  <a:pt x="2837218" y="0"/>
                </a:lnTo>
                <a:lnTo>
                  <a:pt x="2847059" y="952"/>
                </a:lnTo>
                <a:lnTo>
                  <a:pt x="2856582" y="2539"/>
                </a:lnTo>
                <a:lnTo>
                  <a:pt x="2866105" y="4443"/>
                </a:lnTo>
                <a:lnTo>
                  <a:pt x="2875628" y="6982"/>
                </a:lnTo>
                <a:lnTo>
                  <a:pt x="2884516" y="10156"/>
                </a:lnTo>
                <a:lnTo>
                  <a:pt x="2893721" y="13964"/>
                </a:lnTo>
                <a:lnTo>
                  <a:pt x="2902292" y="17773"/>
                </a:lnTo>
                <a:lnTo>
                  <a:pt x="2911180" y="22851"/>
                </a:lnTo>
                <a:lnTo>
                  <a:pt x="2919433" y="27611"/>
                </a:lnTo>
                <a:lnTo>
                  <a:pt x="2927369" y="33324"/>
                </a:lnTo>
                <a:lnTo>
                  <a:pt x="2935623" y="39036"/>
                </a:lnTo>
                <a:lnTo>
                  <a:pt x="2942924" y="45384"/>
                </a:lnTo>
                <a:lnTo>
                  <a:pt x="2950225" y="52366"/>
                </a:lnTo>
                <a:lnTo>
                  <a:pt x="2957525" y="59665"/>
                </a:lnTo>
                <a:lnTo>
                  <a:pt x="2964192" y="67282"/>
                </a:lnTo>
                <a:lnTo>
                  <a:pt x="2970540" y="74899"/>
                </a:lnTo>
                <a:lnTo>
                  <a:pt x="2976571" y="83468"/>
                </a:lnTo>
                <a:lnTo>
                  <a:pt x="2982285" y="92037"/>
                </a:lnTo>
                <a:lnTo>
                  <a:pt x="2987682" y="101240"/>
                </a:lnTo>
                <a:lnTo>
                  <a:pt x="2992761" y="110444"/>
                </a:lnTo>
                <a:lnTo>
                  <a:pt x="2997522" y="119965"/>
                </a:lnTo>
                <a:lnTo>
                  <a:pt x="3001649" y="130121"/>
                </a:lnTo>
                <a:lnTo>
                  <a:pt x="3005458" y="140276"/>
                </a:lnTo>
                <a:lnTo>
                  <a:pt x="3008950" y="150749"/>
                </a:lnTo>
                <a:lnTo>
                  <a:pt x="3012124" y="161540"/>
                </a:lnTo>
                <a:lnTo>
                  <a:pt x="3014663" y="172330"/>
                </a:lnTo>
                <a:lnTo>
                  <a:pt x="3016885" y="183438"/>
                </a:lnTo>
                <a:lnTo>
                  <a:pt x="3018473" y="194546"/>
                </a:lnTo>
                <a:lnTo>
                  <a:pt x="3019742" y="205971"/>
                </a:lnTo>
                <a:lnTo>
                  <a:pt x="3020695" y="218031"/>
                </a:lnTo>
                <a:lnTo>
                  <a:pt x="3021012" y="229774"/>
                </a:lnTo>
                <a:lnTo>
                  <a:pt x="3021012" y="1276768"/>
                </a:lnTo>
                <a:lnTo>
                  <a:pt x="3013711" y="1272642"/>
                </a:lnTo>
                <a:lnTo>
                  <a:pt x="3006410" y="1268833"/>
                </a:lnTo>
                <a:lnTo>
                  <a:pt x="2999109" y="1265342"/>
                </a:lnTo>
                <a:lnTo>
                  <a:pt x="2991808" y="1262169"/>
                </a:lnTo>
                <a:lnTo>
                  <a:pt x="2983872" y="1258995"/>
                </a:lnTo>
                <a:lnTo>
                  <a:pt x="2976254" y="1256139"/>
                </a:lnTo>
                <a:lnTo>
                  <a:pt x="2968318" y="1253282"/>
                </a:lnTo>
                <a:lnTo>
                  <a:pt x="2960382" y="1251061"/>
                </a:lnTo>
                <a:lnTo>
                  <a:pt x="2952129" y="1248839"/>
                </a:lnTo>
                <a:lnTo>
                  <a:pt x="2944193" y="1247252"/>
                </a:lnTo>
                <a:lnTo>
                  <a:pt x="2935940" y="1245348"/>
                </a:lnTo>
                <a:lnTo>
                  <a:pt x="2927369" y="1244079"/>
                </a:lnTo>
                <a:lnTo>
                  <a:pt x="2919116" y="1242809"/>
                </a:lnTo>
                <a:lnTo>
                  <a:pt x="2910863" y="1242175"/>
                </a:lnTo>
                <a:lnTo>
                  <a:pt x="2901975" y="1241540"/>
                </a:lnTo>
                <a:lnTo>
                  <a:pt x="2893404" y="1241540"/>
                </a:lnTo>
                <a:lnTo>
                  <a:pt x="2646123" y="1213294"/>
                </a:lnTo>
                <a:lnTo>
                  <a:pt x="2646123" y="313876"/>
                </a:lnTo>
                <a:lnTo>
                  <a:pt x="374889" y="313876"/>
                </a:lnTo>
                <a:lnTo>
                  <a:pt x="374889" y="1959424"/>
                </a:lnTo>
                <a:lnTo>
                  <a:pt x="1610021" y="1959424"/>
                </a:lnTo>
                <a:lnTo>
                  <a:pt x="1923646" y="2273300"/>
                </a:lnTo>
                <a:lnTo>
                  <a:pt x="193952" y="2273300"/>
                </a:lnTo>
                <a:lnTo>
                  <a:pt x="183794" y="2273300"/>
                </a:lnTo>
                <a:lnTo>
                  <a:pt x="173953" y="2272348"/>
                </a:lnTo>
                <a:lnTo>
                  <a:pt x="164113" y="2270761"/>
                </a:lnTo>
                <a:lnTo>
                  <a:pt x="154908" y="2268857"/>
                </a:lnTo>
                <a:lnTo>
                  <a:pt x="145385" y="2266318"/>
                </a:lnTo>
                <a:lnTo>
                  <a:pt x="136496" y="2263144"/>
                </a:lnTo>
                <a:lnTo>
                  <a:pt x="127291" y="2259336"/>
                </a:lnTo>
                <a:lnTo>
                  <a:pt x="118720" y="2255528"/>
                </a:lnTo>
                <a:lnTo>
                  <a:pt x="109832" y="2250450"/>
                </a:lnTo>
                <a:lnTo>
                  <a:pt x="101579" y="2245689"/>
                </a:lnTo>
                <a:lnTo>
                  <a:pt x="93326" y="2240294"/>
                </a:lnTo>
                <a:lnTo>
                  <a:pt x="85390" y="2234264"/>
                </a:lnTo>
                <a:lnTo>
                  <a:pt x="77771" y="2227917"/>
                </a:lnTo>
                <a:lnTo>
                  <a:pt x="70470" y="2220935"/>
                </a:lnTo>
                <a:lnTo>
                  <a:pt x="63487" y="2213635"/>
                </a:lnTo>
                <a:lnTo>
                  <a:pt x="56821" y="2206018"/>
                </a:lnTo>
                <a:lnTo>
                  <a:pt x="50472" y="2198402"/>
                </a:lnTo>
                <a:lnTo>
                  <a:pt x="44441" y="2189833"/>
                </a:lnTo>
                <a:lnTo>
                  <a:pt x="38727" y="2181264"/>
                </a:lnTo>
                <a:lnTo>
                  <a:pt x="33013" y="2172060"/>
                </a:lnTo>
                <a:lnTo>
                  <a:pt x="28252" y="2162856"/>
                </a:lnTo>
                <a:lnTo>
                  <a:pt x="23490" y="2153335"/>
                </a:lnTo>
                <a:lnTo>
                  <a:pt x="19364" y="2143180"/>
                </a:lnTo>
                <a:lnTo>
                  <a:pt x="15237" y="2133024"/>
                </a:lnTo>
                <a:lnTo>
                  <a:pt x="11745" y="2122551"/>
                </a:lnTo>
                <a:lnTo>
                  <a:pt x="8888" y="2112078"/>
                </a:lnTo>
                <a:lnTo>
                  <a:pt x="6349" y="2100970"/>
                </a:lnTo>
                <a:lnTo>
                  <a:pt x="3809" y="2089862"/>
                </a:lnTo>
                <a:lnTo>
                  <a:pt x="2540" y="2078754"/>
                </a:lnTo>
                <a:lnTo>
                  <a:pt x="952" y="2067329"/>
                </a:lnTo>
                <a:lnTo>
                  <a:pt x="318" y="2055269"/>
                </a:lnTo>
                <a:lnTo>
                  <a:pt x="0" y="2043844"/>
                </a:lnTo>
                <a:lnTo>
                  <a:pt x="0" y="229774"/>
                </a:lnTo>
                <a:lnTo>
                  <a:pt x="318" y="218031"/>
                </a:lnTo>
                <a:lnTo>
                  <a:pt x="952" y="205971"/>
                </a:lnTo>
                <a:lnTo>
                  <a:pt x="2540" y="194546"/>
                </a:lnTo>
                <a:lnTo>
                  <a:pt x="3809" y="183438"/>
                </a:lnTo>
                <a:lnTo>
                  <a:pt x="6349" y="172330"/>
                </a:lnTo>
                <a:lnTo>
                  <a:pt x="8888" y="161540"/>
                </a:lnTo>
                <a:lnTo>
                  <a:pt x="11745" y="150749"/>
                </a:lnTo>
                <a:lnTo>
                  <a:pt x="15237" y="140276"/>
                </a:lnTo>
                <a:lnTo>
                  <a:pt x="19364" y="130121"/>
                </a:lnTo>
                <a:lnTo>
                  <a:pt x="23490" y="119965"/>
                </a:lnTo>
                <a:lnTo>
                  <a:pt x="28252" y="110444"/>
                </a:lnTo>
                <a:lnTo>
                  <a:pt x="33013" y="101240"/>
                </a:lnTo>
                <a:lnTo>
                  <a:pt x="38727" y="92037"/>
                </a:lnTo>
                <a:lnTo>
                  <a:pt x="44441" y="83468"/>
                </a:lnTo>
                <a:lnTo>
                  <a:pt x="50472" y="74899"/>
                </a:lnTo>
                <a:lnTo>
                  <a:pt x="56821" y="67282"/>
                </a:lnTo>
                <a:lnTo>
                  <a:pt x="63487" y="59665"/>
                </a:lnTo>
                <a:lnTo>
                  <a:pt x="70470" y="52366"/>
                </a:lnTo>
                <a:lnTo>
                  <a:pt x="77771" y="45384"/>
                </a:lnTo>
                <a:lnTo>
                  <a:pt x="85390" y="39036"/>
                </a:lnTo>
                <a:lnTo>
                  <a:pt x="93326" y="33324"/>
                </a:lnTo>
                <a:lnTo>
                  <a:pt x="101579" y="27611"/>
                </a:lnTo>
                <a:lnTo>
                  <a:pt x="109832" y="22851"/>
                </a:lnTo>
                <a:lnTo>
                  <a:pt x="118720" y="17773"/>
                </a:lnTo>
                <a:lnTo>
                  <a:pt x="127291" y="13964"/>
                </a:lnTo>
                <a:lnTo>
                  <a:pt x="136496" y="10156"/>
                </a:lnTo>
                <a:lnTo>
                  <a:pt x="145385" y="6982"/>
                </a:lnTo>
                <a:lnTo>
                  <a:pt x="154908" y="4443"/>
                </a:lnTo>
                <a:lnTo>
                  <a:pt x="164113" y="2539"/>
                </a:lnTo>
                <a:lnTo>
                  <a:pt x="173953" y="952"/>
                </a:lnTo>
                <a:lnTo>
                  <a:pt x="183794"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a:contourClr>
                <a:srgbClr val="FFFFFF"/>
              </a:contourClr>
            </a:sp3d>
          </a:bodyPr>
          <a:lstStyle/>
          <a:p>
            <a:pPr algn="ctr">
              <a:defRPr/>
            </a:pPr>
            <a:endParaRPr lang="zh-CN" altLang="en-US" sz="1705">
              <a:solidFill>
                <a:schemeClr val="bg1"/>
              </a:solidFill>
              <a:latin typeface="微软雅黑" panose="020B0503020204020204" pitchFamily="34" charset="-122"/>
              <a:ea typeface="微软雅黑" panose="020B0503020204020204" pitchFamily="34" charset="-122"/>
            </a:endParaRPr>
          </a:p>
        </p:txBody>
      </p:sp>
      <p:sp>
        <p:nvSpPr>
          <p:cNvPr id="84" name="矩形 83"/>
          <p:cNvSpPr/>
          <p:nvPr/>
        </p:nvSpPr>
        <p:spPr>
          <a:xfrm flipH="1">
            <a:off x="1251" y="6524709"/>
            <a:ext cx="12192671" cy="360436"/>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85" name="矩形 84"/>
          <p:cNvSpPr/>
          <p:nvPr/>
        </p:nvSpPr>
        <p:spPr>
          <a:xfrm flipH="1">
            <a:off x="1250" y="6595759"/>
            <a:ext cx="12192671" cy="28891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86" name="矩形 5"/>
          <p:cNvSpPr/>
          <p:nvPr/>
        </p:nvSpPr>
        <p:spPr>
          <a:xfrm>
            <a:off x="9975772" y="6492514"/>
            <a:ext cx="1018084" cy="111792"/>
          </a:xfrm>
          <a:custGeom>
            <a:avLst/>
            <a:gdLst>
              <a:gd name="connsiteX0" fmla="*/ 0 w 926584"/>
              <a:gd name="connsiteY0" fmla="*/ 0 h 118098"/>
              <a:gd name="connsiteX1" fmla="*/ 926584 w 926584"/>
              <a:gd name="connsiteY1" fmla="*/ 0 h 118098"/>
              <a:gd name="connsiteX2" fmla="*/ 926584 w 926584"/>
              <a:gd name="connsiteY2" fmla="*/ 118098 h 118098"/>
              <a:gd name="connsiteX3" fmla="*/ 0 w 926584"/>
              <a:gd name="connsiteY3" fmla="*/ 118098 h 118098"/>
              <a:gd name="connsiteX4" fmla="*/ 0 w 926584"/>
              <a:gd name="connsiteY4" fmla="*/ 0 h 118098"/>
              <a:gd name="connsiteX0-1" fmla="*/ 55821 w 982405"/>
              <a:gd name="connsiteY0-2" fmla="*/ 0 h 144680"/>
              <a:gd name="connsiteX1-3" fmla="*/ 982405 w 982405"/>
              <a:gd name="connsiteY1-4" fmla="*/ 0 h 144680"/>
              <a:gd name="connsiteX2-5" fmla="*/ 982405 w 982405"/>
              <a:gd name="connsiteY2-6" fmla="*/ 118098 h 144680"/>
              <a:gd name="connsiteX3-7" fmla="*/ 0 w 982405"/>
              <a:gd name="connsiteY3-8" fmla="*/ 144680 h 144680"/>
              <a:gd name="connsiteX4-9" fmla="*/ 55821 w 982405"/>
              <a:gd name="connsiteY4-10" fmla="*/ 0 h 144680"/>
              <a:gd name="connsiteX0-11" fmla="*/ 55821 w 998354"/>
              <a:gd name="connsiteY0-12" fmla="*/ 0 h 147338"/>
              <a:gd name="connsiteX1-13" fmla="*/ 982405 w 998354"/>
              <a:gd name="connsiteY1-14" fmla="*/ 0 h 147338"/>
              <a:gd name="connsiteX2-15" fmla="*/ 998354 w 998354"/>
              <a:gd name="connsiteY2-16" fmla="*/ 147338 h 147338"/>
              <a:gd name="connsiteX3-17" fmla="*/ 0 w 998354"/>
              <a:gd name="connsiteY3-18" fmla="*/ 144680 h 147338"/>
              <a:gd name="connsiteX4-19" fmla="*/ 55821 w 998354"/>
              <a:gd name="connsiteY4-20" fmla="*/ 0 h 147338"/>
              <a:gd name="connsiteX0-21" fmla="*/ 84307 w 1026840"/>
              <a:gd name="connsiteY0-22" fmla="*/ 0 h 150534"/>
              <a:gd name="connsiteX1-23" fmla="*/ 1010891 w 1026840"/>
              <a:gd name="connsiteY1-24" fmla="*/ 0 h 150534"/>
              <a:gd name="connsiteX2-25" fmla="*/ 1026840 w 1026840"/>
              <a:gd name="connsiteY2-26" fmla="*/ 147338 h 150534"/>
              <a:gd name="connsiteX3-27" fmla="*/ 0 w 1026840"/>
              <a:gd name="connsiteY3-28" fmla="*/ 150534 h 150534"/>
              <a:gd name="connsiteX4-29" fmla="*/ 84307 w 1026840"/>
              <a:gd name="connsiteY4-30" fmla="*/ 0 h 150534"/>
              <a:gd name="connsiteX0-31" fmla="*/ 84307 w 1021143"/>
              <a:gd name="connsiteY0-32" fmla="*/ 0 h 153193"/>
              <a:gd name="connsiteX1-33" fmla="*/ 1010891 w 1021143"/>
              <a:gd name="connsiteY1-34" fmla="*/ 0 h 153193"/>
              <a:gd name="connsiteX2-35" fmla="*/ 1021143 w 1021143"/>
              <a:gd name="connsiteY2-36" fmla="*/ 153193 h 153193"/>
              <a:gd name="connsiteX3-37" fmla="*/ 0 w 1021143"/>
              <a:gd name="connsiteY3-38" fmla="*/ 150534 h 153193"/>
              <a:gd name="connsiteX4-39" fmla="*/ 84307 w 1021143"/>
              <a:gd name="connsiteY4-40" fmla="*/ 0 h 153193"/>
              <a:gd name="connsiteX0-41" fmla="*/ 92853 w 1021143"/>
              <a:gd name="connsiteY0-42" fmla="*/ 0 h 153193"/>
              <a:gd name="connsiteX1-43" fmla="*/ 1010891 w 1021143"/>
              <a:gd name="connsiteY1-44" fmla="*/ 0 h 153193"/>
              <a:gd name="connsiteX2-45" fmla="*/ 1021143 w 1021143"/>
              <a:gd name="connsiteY2-46" fmla="*/ 153193 h 153193"/>
              <a:gd name="connsiteX3-47" fmla="*/ 0 w 1021143"/>
              <a:gd name="connsiteY3-48" fmla="*/ 150534 h 153193"/>
              <a:gd name="connsiteX4-49" fmla="*/ 92853 w 1021143"/>
              <a:gd name="connsiteY4-50" fmla="*/ 0 h 153193"/>
              <a:gd name="connsiteX0-51" fmla="*/ 90004 w 1018294"/>
              <a:gd name="connsiteY0-52" fmla="*/ 0 h 153193"/>
              <a:gd name="connsiteX1-53" fmla="*/ 1008042 w 1018294"/>
              <a:gd name="connsiteY1-54" fmla="*/ 0 h 153193"/>
              <a:gd name="connsiteX2-55" fmla="*/ 1018294 w 1018294"/>
              <a:gd name="connsiteY2-56" fmla="*/ 153193 h 153193"/>
              <a:gd name="connsiteX3-57" fmla="*/ 0 w 1018294"/>
              <a:gd name="connsiteY3-58" fmla="*/ 142728 h 153193"/>
              <a:gd name="connsiteX4-59" fmla="*/ 90004 w 1018294"/>
              <a:gd name="connsiteY4-60" fmla="*/ 0 h 153193"/>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018294" h="153193">
                <a:moveTo>
                  <a:pt x="90004" y="0"/>
                </a:moveTo>
                <a:lnTo>
                  <a:pt x="1008042" y="0"/>
                </a:lnTo>
                <a:lnTo>
                  <a:pt x="1018294" y="153193"/>
                </a:lnTo>
                <a:lnTo>
                  <a:pt x="0" y="142728"/>
                </a:lnTo>
                <a:lnTo>
                  <a:pt x="90004" y="0"/>
                </a:lnTo>
                <a:close/>
              </a:path>
            </a:pathLst>
          </a:cu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87" name="矩形 86"/>
          <p:cNvSpPr/>
          <p:nvPr/>
        </p:nvSpPr>
        <p:spPr>
          <a:xfrm>
            <a:off x="10066731" y="6492513"/>
            <a:ext cx="1070380" cy="392161"/>
          </a:xfrm>
          <a:prstGeom prst="rect">
            <a:avLst/>
          </a:prstGeom>
          <a:gradFill>
            <a:gsLst>
              <a:gs pos="0">
                <a:srgbClr val="0E1A40"/>
              </a:gs>
              <a:gs pos="100000">
                <a:srgbClr val="2F5EB0"/>
              </a:gs>
            </a:gsLst>
            <a:lin ang="13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5"/>
          </a:p>
        </p:txBody>
      </p:sp>
      <p:sp>
        <p:nvSpPr>
          <p:cNvPr id="3" name="Freeform 5">
            <a:extLst>
              <a:ext uri="{FF2B5EF4-FFF2-40B4-BE49-F238E27FC236}">
                <a16:creationId xmlns:a16="http://schemas.microsoft.com/office/drawing/2014/main" id="{95992383-6632-D3D7-5B54-35AEC56B0D43}"/>
              </a:ext>
            </a:extLst>
          </p:cNvPr>
          <p:cNvSpPr/>
          <p:nvPr/>
        </p:nvSpPr>
        <p:spPr bwMode="auto">
          <a:xfrm>
            <a:off x="10078497" y="2731040"/>
            <a:ext cx="1183746" cy="1067282"/>
          </a:xfrm>
          <a:custGeom>
            <a:avLst/>
            <a:gdLst>
              <a:gd name="T0" fmla="*/ 2151 w 2740"/>
              <a:gd name="T1" fmla="*/ 2315 h 2446"/>
              <a:gd name="T2" fmla="*/ 2055 w 2740"/>
              <a:gd name="T3" fmla="*/ 2410 h 2446"/>
              <a:gd name="T4" fmla="*/ 1918 w 2740"/>
              <a:gd name="T5" fmla="*/ 2445 h 2446"/>
              <a:gd name="T6" fmla="*/ 816 w 2740"/>
              <a:gd name="T7" fmla="*/ 2445 h 2446"/>
              <a:gd name="T8" fmla="*/ 685 w 2740"/>
              <a:gd name="T9" fmla="*/ 2410 h 2446"/>
              <a:gd name="T10" fmla="*/ 589 w 2740"/>
              <a:gd name="T11" fmla="*/ 2314 h 2446"/>
              <a:gd name="T12" fmla="*/ 36 w 2740"/>
              <a:gd name="T13" fmla="*/ 1356 h 2446"/>
              <a:gd name="T14" fmla="*/ 0 w 2740"/>
              <a:gd name="T15" fmla="*/ 1223 h 2446"/>
              <a:gd name="T16" fmla="*/ 36 w 2740"/>
              <a:gd name="T17" fmla="*/ 1089 h 2446"/>
              <a:gd name="T18" fmla="*/ 587 w 2740"/>
              <a:gd name="T19" fmla="*/ 135 h 2446"/>
              <a:gd name="T20" fmla="*/ 685 w 2740"/>
              <a:gd name="T21" fmla="*/ 37 h 2446"/>
              <a:gd name="T22" fmla="*/ 810 w 2740"/>
              <a:gd name="T23" fmla="*/ 1 h 2446"/>
              <a:gd name="T24" fmla="*/ 1916 w 2740"/>
              <a:gd name="T25" fmla="*/ 1 h 2446"/>
              <a:gd name="T26" fmla="*/ 2055 w 2740"/>
              <a:gd name="T27" fmla="*/ 37 h 2446"/>
              <a:gd name="T28" fmla="*/ 2151 w 2740"/>
              <a:gd name="T29" fmla="*/ 132 h 2446"/>
              <a:gd name="T30" fmla="*/ 2702 w 2740"/>
              <a:gd name="T31" fmla="*/ 1086 h 2446"/>
              <a:gd name="T32" fmla="*/ 2740 w 2740"/>
              <a:gd name="T33" fmla="*/ 1223 h 2446"/>
              <a:gd name="T34" fmla="*/ 2701 w 2740"/>
              <a:gd name="T35" fmla="*/ 1361 h 2446"/>
              <a:gd name="T36" fmla="*/ 2151 w 2740"/>
              <a:gd name="T37" fmla="*/ 2315 h 24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740" h="2446">
                <a:moveTo>
                  <a:pt x="2151" y="2315"/>
                </a:moveTo>
                <a:cubicBezTo>
                  <a:pt x="2128" y="2353"/>
                  <a:pt x="2096" y="2386"/>
                  <a:pt x="2055" y="2410"/>
                </a:cubicBezTo>
                <a:cubicBezTo>
                  <a:pt x="2012" y="2435"/>
                  <a:pt x="1965" y="2446"/>
                  <a:pt x="1918" y="2445"/>
                </a:cubicBezTo>
                <a:lnTo>
                  <a:pt x="816" y="2445"/>
                </a:lnTo>
                <a:cubicBezTo>
                  <a:pt x="772" y="2445"/>
                  <a:pt x="726" y="2434"/>
                  <a:pt x="685" y="2410"/>
                </a:cubicBezTo>
                <a:cubicBezTo>
                  <a:pt x="644" y="2386"/>
                  <a:pt x="611" y="2353"/>
                  <a:pt x="589" y="2314"/>
                </a:cubicBezTo>
                <a:lnTo>
                  <a:pt x="36" y="1356"/>
                </a:lnTo>
                <a:cubicBezTo>
                  <a:pt x="13" y="1317"/>
                  <a:pt x="0" y="1272"/>
                  <a:pt x="0" y="1223"/>
                </a:cubicBezTo>
                <a:cubicBezTo>
                  <a:pt x="0" y="1174"/>
                  <a:pt x="13" y="1129"/>
                  <a:pt x="36" y="1089"/>
                </a:cubicBezTo>
                <a:lnTo>
                  <a:pt x="587" y="135"/>
                </a:lnTo>
                <a:cubicBezTo>
                  <a:pt x="610" y="96"/>
                  <a:pt x="643" y="61"/>
                  <a:pt x="685" y="37"/>
                </a:cubicBezTo>
                <a:cubicBezTo>
                  <a:pt x="724" y="14"/>
                  <a:pt x="767" y="2"/>
                  <a:pt x="810" y="1"/>
                </a:cubicBezTo>
                <a:lnTo>
                  <a:pt x="1916" y="1"/>
                </a:lnTo>
                <a:cubicBezTo>
                  <a:pt x="1963" y="0"/>
                  <a:pt x="2011" y="11"/>
                  <a:pt x="2055" y="37"/>
                </a:cubicBezTo>
                <a:cubicBezTo>
                  <a:pt x="2096" y="60"/>
                  <a:pt x="2129" y="93"/>
                  <a:pt x="2151" y="132"/>
                </a:cubicBezTo>
                <a:lnTo>
                  <a:pt x="2702" y="1086"/>
                </a:lnTo>
                <a:cubicBezTo>
                  <a:pt x="2726" y="1126"/>
                  <a:pt x="2740" y="1173"/>
                  <a:pt x="2740" y="1223"/>
                </a:cubicBezTo>
                <a:cubicBezTo>
                  <a:pt x="2740" y="1274"/>
                  <a:pt x="2726" y="1321"/>
                  <a:pt x="2701" y="1361"/>
                </a:cubicBezTo>
                <a:lnTo>
                  <a:pt x="2151" y="2315"/>
                </a:lnTo>
                <a:close/>
              </a:path>
            </a:pathLst>
          </a:custGeom>
          <a:solidFill>
            <a:srgbClr val="2F5EB0"/>
          </a:solidFill>
          <a:ln w="9525" cap="flat">
            <a:noFill/>
            <a:prstDash val="solid"/>
            <a:miter lim="800000"/>
          </a:ln>
          <a:effectLst>
            <a:innerShdw blurRad="63500" dist="50800" dir="13500000">
              <a:prstClr val="black">
                <a:alpha val="50000"/>
              </a:prstClr>
            </a:innerShdw>
          </a:effectLst>
        </p:spPr>
        <p:txBody>
          <a:bodyPr vert="horz" wrap="square" lIns="91422" tIns="45711" rIns="91422" bIns="45711" numCol="1" anchor="t" anchorCtr="0" compatLnSpc="1"/>
          <a:lstStyle/>
          <a:p>
            <a:endParaRPr lang="zh-CN" altLang="en-US" sz="1705">
              <a:solidFill>
                <a:srgbClr val="3CCCC7"/>
              </a:solidFill>
            </a:endParaRPr>
          </a:p>
        </p:txBody>
      </p:sp>
      <p:sp>
        <p:nvSpPr>
          <p:cNvPr id="4" name="KSO_Shape">
            <a:extLst>
              <a:ext uri="{FF2B5EF4-FFF2-40B4-BE49-F238E27FC236}">
                <a16:creationId xmlns:a16="http://schemas.microsoft.com/office/drawing/2014/main" id="{6B5EFEF0-E535-3A76-6F3B-F903944259D0}"/>
              </a:ext>
            </a:extLst>
          </p:cNvPr>
          <p:cNvSpPr/>
          <p:nvPr/>
        </p:nvSpPr>
        <p:spPr bwMode="auto">
          <a:xfrm>
            <a:off x="10384813" y="3043849"/>
            <a:ext cx="599483" cy="457207"/>
          </a:xfrm>
          <a:custGeom>
            <a:avLst/>
            <a:gdLst>
              <a:gd name="T0" fmla="*/ 432030 w 2125663"/>
              <a:gd name="T1" fmla="*/ 1344893 h 1811338"/>
              <a:gd name="T2" fmla="*/ 462740 w 2125663"/>
              <a:gd name="T3" fmla="*/ 1477960 h 1811338"/>
              <a:gd name="T4" fmla="*/ 513638 w 2125663"/>
              <a:gd name="T5" fmla="*/ 1557743 h 1811338"/>
              <a:gd name="T6" fmla="*/ 516481 w 2125663"/>
              <a:gd name="T7" fmla="*/ 1336346 h 1811338"/>
              <a:gd name="T8" fmla="*/ 503401 w 2125663"/>
              <a:gd name="T9" fmla="*/ 1310416 h 1811338"/>
              <a:gd name="T10" fmla="*/ 515913 w 2125663"/>
              <a:gd name="T11" fmla="*/ 1250009 h 1811338"/>
              <a:gd name="T12" fmla="*/ 618846 w 2125663"/>
              <a:gd name="T13" fmla="*/ 1242885 h 1811338"/>
              <a:gd name="T14" fmla="*/ 643583 w 2125663"/>
              <a:gd name="T15" fmla="*/ 1263116 h 1811338"/>
              <a:gd name="T16" fmla="*/ 642446 w 2125663"/>
              <a:gd name="T17" fmla="*/ 1324948 h 1811338"/>
              <a:gd name="T18" fmla="*/ 619414 w 2125663"/>
              <a:gd name="T19" fmla="*/ 1342899 h 1811338"/>
              <a:gd name="T20" fmla="*/ 664057 w 2125663"/>
              <a:gd name="T21" fmla="*/ 1524691 h 1811338"/>
              <a:gd name="T22" fmla="*/ 704434 w 2125663"/>
              <a:gd name="T23" fmla="*/ 1417553 h 1811338"/>
              <a:gd name="T24" fmla="*/ 725191 w 2125663"/>
              <a:gd name="T25" fmla="*/ 1259697 h 1811338"/>
              <a:gd name="T26" fmla="*/ 857412 w 2125663"/>
              <a:gd name="T27" fmla="*/ 1192451 h 1811338"/>
              <a:gd name="T28" fmla="*/ 923096 w 2125663"/>
              <a:gd name="T29" fmla="*/ 1212682 h 1811338"/>
              <a:gd name="T30" fmla="*/ 970013 w 2125663"/>
              <a:gd name="T31" fmla="*/ 1259697 h 1811338"/>
              <a:gd name="T32" fmla="*/ 990201 w 2125663"/>
              <a:gd name="T33" fmla="*/ 1325233 h 1811338"/>
              <a:gd name="T34" fmla="*/ 980818 w 2125663"/>
              <a:gd name="T35" fmla="*/ 1537228 h 1811338"/>
              <a:gd name="T36" fmla="*/ 935891 w 2125663"/>
              <a:gd name="T37" fmla="*/ 1570566 h 1811338"/>
              <a:gd name="T38" fmla="*/ 798837 w 2125663"/>
              <a:gd name="T39" fmla="*/ 1607608 h 1811338"/>
              <a:gd name="T40" fmla="*/ 617424 w 2125663"/>
              <a:gd name="T41" fmla="*/ 1622140 h 1811338"/>
              <a:gd name="T42" fmla="*/ 428049 w 2125663"/>
              <a:gd name="T43" fmla="*/ 1615872 h 1811338"/>
              <a:gd name="T44" fmla="*/ 264551 w 2125663"/>
              <a:gd name="T45" fmla="*/ 1588232 h 1811338"/>
              <a:gd name="T46" fmla="*/ 180669 w 2125663"/>
              <a:gd name="T47" fmla="*/ 1549481 h 1811338"/>
              <a:gd name="T48" fmla="*/ 159912 w 2125663"/>
              <a:gd name="T49" fmla="*/ 1517283 h 1811338"/>
              <a:gd name="T50" fmla="*/ 167873 w 2125663"/>
              <a:gd name="T51" fmla="*/ 1284201 h 1811338"/>
              <a:gd name="T52" fmla="*/ 205123 w 2125663"/>
              <a:gd name="T53" fmla="*/ 1228638 h 1811338"/>
              <a:gd name="T54" fmla="*/ 264266 w 2125663"/>
              <a:gd name="T55" fmla="*/ 1196440 h 1811338"/>
              <a:gd name="T56" fmla="*/ 421225 w 2125663"/>
              <a:gd name="T57" fmla="*/ 1183048 h 1811338"/>
              <a:gd name="T58" fmla="*/ 433514 w 2125663"/>
              <a:gd name="T59" fmla="*/ 761303 h 1811338"/>
              <a:gd name="T60" fmla="*/ 391450 w 2125663"/>
              <a:gd name="T61" fmla="*/ 813630 h 1811338"/>
              <a:gd name="T62" fmla="*/ 379229 w 2125663"/>
              <a:gd name="T63" fmla="*/ 902075 h 1811338"/>
              <a:gd name="T64" fmla="*/ 414756 w 2125663"/>
              <a:gd name="T65" fmla="*/ 1016114 h 1811338"/>
              <a:gd name="T66" fmla="*/ 487516 w 2125663"/>
              <a:gd name="T67" fmla="*/ 1099439 h 1811338"/>
              <a:gd name="T68" fmla="*/ 567666 w 2125663"/>
              <a:gd name="T69" fmla="*/ 1135272 h 1811338"/>
              <a:gd name="T70" fmla="*/ 645542 w 2125663"/>
              <a:gd name="T71" fmla="*/ 1111099 h 1811338"/>
              <a:gd name="T72" fmla="*/ 722282 w 2125663"/>
              <a:gd name="T73" fmla="*/ 1035452 h 1811338"/>
              <a:gd name="T74" fmla="*/ 767757 w 2125663"/>
              <a:gd name="T75" fmla="*/ 926248 h 1811338"/>
              <a:gd name="T76" fmla="*/ 666290 w 2125663"/>
              <a:gd name="T77" fmla="*/ 863967 h 1811338"/>
              <a:gd name="T78" fmla="*/ 546918 w 2125663"/>
              <a:gd name="T79" fmla="*/ 832116 h 1811338"/>
              <a:gd name="T80" fmla="*/ 484389 w 2125663"/>
              <a:gd name="T81" fmla="*/ 790595 h 1811338"/>
              <a:gd name="T82" fmla="*/ 452273 w 2125663"/>
              <a:gd name="T83" fmla="*/ 760734 h 1811338"/>
              <a:gd name="T84" fmla="*/ 568234 w 2125663"/>
              <a:gd name="T85" fmla="*/ 587258 h 1811338"/>
              <a:gd name="T86" fmla="*/ 631616 w 2125663"/>
              <a:gd name="T87" fmla="*/ 594937 h 1811338"/>
              <a:gd name="T88" fmla="*/ 705513 w 2125663"/>
              <a:gd name="T89" fmla="*/ 631054 h 1811338"/>
              <a:gd name="T90" fmla="*/ 790210 w 2125663"/>
              <a:gd name="T91" fmla="*/ 732864 h 1811338"/>
              <a:gd name="T92" fmla="*/ 826306 w 2125663"/>
              <a:gd name="T93" fmla="*/ 873920 h 1811338"/>
              <a:gd name="T94" fmla="*/ 818064 w 2125663"/>
              <a:gd name="T95" fmla="*/ 959237 h 1811338"/>
              <a:gd name="T96" fmla="*/ 780831 w 2125663"/>
              <a:gd name="T97" fmla="*/ 1048534 h 1811338"/>
              <a:gd name="T98" fmla="*/ 687607 w 2125663"/>
              <a:gd name="T99" fmla="*/ 1148922 h 1811338"/>
              <a:gd name="T100" fmla="*/ 588983 w 2125663"/>
              <a:gd name="T101" fmla="*/ 1190727 h 1811338"/>
              <a:gd name="T102" fmla="*/ 525033 w 2125663"/>
              <a:gd name="T103" fmla="*/ 1182480 h 1811338"/>
              <a:gd name="T104" fmla="*/ 421293 w 2125663"/>
              <a:gd name="T105" fmla="*/ 1115081 h 1811338"/>
              <a:gd name="T106" fmla="*/ 345406 w 2125663"/>
              <a:gd name="T107" fmla="*/ 1002463 h 1811338"/>
              <a:gd name="T108" fmla="*/ 325511 w 2125663"/>
              <a:gd name="T109" fmla="*/ 929092 h 1811338"/>
              <a:gd name="T110" fmla="*/ 330627 w 2125663"/>
              <a:gd name="T111" fmla="*/ 813915 h 1811338"/>
              <a:gd name="T112" fmla="*/ 388324 w 2125663"/>
              <a:gd name="T113" fmla="*/ 686510 h 1811338"/>
              <a:gd name="T114" fmla="*/ 482400 w 2125663"/>
              <a:gd name="T115" fmla="*/ 608303 h 1811338"/>
              <a:gd name="T116" fmla="*/ 542939 w 2125663"/>
              <a:gd name="T117" fmla="*/ 589534 h 1811338"/>
              <a:gd name="T118" fmla="*/ 0 w 2125663"/>
              <a:gd name="T119" fmla="*/ 0 h 1811338"/>
              <a:gd name="T120" fmla="*/ 174993 w 2125663"/>
              <a:gd name="T121" fmla="*/ 1118883 h 1811338"/>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 name="T168" fmla="*/ 0 60000 65536"/>
              <a:gd name="T169" fmla="*/ 0 60000 65536"/>
              <a:gd name="T170" fmla="*/ 0 60000 65536"/>
              <a:gd name="T171" fmla="*/ 0 60000 65536"/>
              <a:gd name="T172" fmla="*/ 0 60000 65536"/>
              <a:gd name="T173" fmla="*/ 0 60000 65536"/>
              <a:gd name="T174" fmla="*/ 0 60000 65536"/>
              <a:gd name="T175" fmla="*/ 0 60000 65536"/>
              <a:gd name="T176" fmla="*/ 0 60000 65536"/>
              <a:gd name="T177" fmla="*/ 0 60000 65536"/>
              <a:gd name="T178" fmla="*/ 0 60000 65536"/>
              <a:gd name="T179" fmla="*/ 0 60000 65536"/>
              <a:gd name="T180" fmla="*/ 0 60000 65536"/>
              <a:gd name="T181" fmla="*/ 0 60000 65536"/>
              <a:gd name="T182" fmla="*/ 0 60000 65536"/>
            </a:gdLst>
            <a:ahLst/>
            <a:cxnLst>
              <a:cxn ang="T122">
                <a:pos x="T0" y="T1"/>
              </a:cxn>
              <a:cxn ang="T123">
                <a:pos x="T2" y="T3"/>
              </a:cxn>
              <a:cxn ang="T124">
                <a:pos x="T4" y="T5"/>
              </a:cxn>
              <a:cxn ang="T125">
                <a:pos x="T6" y="T7"/>
              </a:cxn>
              <a:cxn ang="T126">
                <a:pos x="T8" y="T9"/>
              </a:cxn>
              <a:cxn ang="T127">
                <a:pos x="T10" y="T11"/>
              </a:cxn>
              <a:cxn ang="T128">
                <a:pos x="T12" y="T13"/>
              </a:cxn>
              <a:cxn ang="T129">
                <a:pos x="T14" y="T15"/>
              </a:cxn>
              <a:cxn ang="T130">
                <a:pos x="T16" y="T17"/>
              </a:cxn>
              <a:cxn ang="T131">
                <a:pos x="T18" y="T19"/>
              </a:cxn>
              <a:cxn ang="T132">
                <a:pos x="T20" y="T21"/>
              </a:cxn>
              <a:cxn ang="T133">
                <a:pos x="T22" y="T23"/>
              </a:cxn>
              <a:cxn ang="T134">
                <a:pos x="T24" y="T25"/>
              </a:cxn>
              <a:cxn ang="T135">
                <a:pos x="T26" y="T27"/>
              </a:cxn>
              <a:cxn ang="T136">
                <a:pos x="T28" y="T29"/>
              </a:cxn>
              <a:cxn ang="T137">
                <a:pos x="T30" y="T31"/>
              </a:cxn>
              <a:cxn ang="T138">
                <a:pos x="T32" y="T33"/>
              </a:cxn>
              <a:cxn ang="T139">
                <a:pos x="T34" y="T35"/>
              </a:cxn>
              <a:cxn ang="T140">
                <a:pos x="T36" y="T37"/>
              </a:cxn>
              <a:cxn ang="T141">
                <a:pos x="T38" y="T39"/>
              </a:cxn>
              <a:cxn ang="T142">
                <a:pos x="T40" y="T41"/>
              </a:cxn>
              <a:cxn ang="T143">
                <a:pos x="T42" y="T43"/>
              </a:cxn>
              <a:cxn ang="T144">
                <a:pos x="T44" y="T45"/>
              </a:cxn>
              <a:cxn ang="T145">
                <a:pos x="T46" y="T47"/>
              </a:cxn>
              <a:cxn ang="T146">
                <a:pos x="T48" y="T49"/>
              </a:cxn>
              <a:cxn ang="T147">
                <a:pos x="T50" y="T51"/>
              </a:cxn>
              <a:cxn ang="T148">
                <a:pos x="T52" y="T53"/>
              </a:cxn>
              <a:cxn ang="T149">
                <a:pos x="T54" y="T55"/>
              </a:cxn>
              <a:cxn ang="T150">
                <a:pos x="T56" y="T57"/>
              </a:cxn>
              <a:cxn ang="T151">
                <a:pos x="T58" y="T59"/>
              </a:cxn>
              <a:cxn ang="T152">
                <a:pos x="T60" y="T61"/>
              </a:cxn>
              <a:cxn ang="T153">
                <a:pos x="T62" y="T63"/>
              </a:cxn>
              <a:cxn ang="T154">
                <a:pos x="T64" y="T65"/>
              </a:cxn>
              <a:cxn ang="T155">
                <a:pos x="T66" y="T67"/>
              </a:cxn>
              <a:cxn ang="T156">
                <a:pos x="T68" y="T69"/>
              </a:cxn>
              <a:cxn ang="T157">
                <a:pos x="T70" y="T71"/>
              </a:cxn>
              <a:cxn ang="T158">
                <a:pos x="T72" y="T73"/>
              </a:cxn>
              <a:cxn ang="T159">
                <a:pos x="T74" y="T75"/>
              </a:cxn>
              <a:cxn ang="T160">
                <a:pos x="T76" y="T77"/>
              </a:cxn>
              <a:cxn ang="T161">
                <a:pos x="T78" y="T79"/>
              </a:cxn>
              <a:cxn ang="T162">
                <a:pos x="T80" y="T81"/>
              </a:cxn>
              <a:cxn ang="T163">
                <a:pos x="T82" y="T83"/>
              </a:cxn>
              <a:cxn ang="T164">
                <a:pos x="T84" y="T85"/>
              </a:cxn>
              <a:cxn ang="T165">
                <a:pos x="T86" y="T87"/>
              </a:cxn>
              <a:cxn ang="T166">
                <a:pos x="T88" y="T89"/>
              </a:cxn>
              <a:cxn ang="T167">
                <a:pos x="T90" y="T91"/>
              </a:cxn>
              <a:cxn ang="T168">
                <a:pos x="T92" y="T93"/>
              </a:cxn>
              <a:cxn ang="T169">
                <a:pos x="T94" y="T95"/>
              </a:cxn>
              <a:cxn ang="T170">
                <a:pos x="T96" y="T97"/>
              </a:cxn>
              <a:cxn ang="T171">
                <a:pos x="T98" y="T99"/>
              </a:cxn>
              <a:cxn ang="T172">
                <a:pos x="T100" y="T101"/>
              </a:cxn>
              <a:cxn ang="T173">
                <a:pos x="T102" y="T103"/>
              </a:cxn>
              <a:cxn ang="T174">
                <a:pos x="T104" y="T105"/>
              </a:cxn>
              <a:cxn ang="T175">
                <a:pos x="T106" y="T107"/>
              </a:cxn>
              <a:cxn ang="T176">
                <a:pos x="T108" y="T109"/>
              </a:cxn>
              <a:cxn ang="T177">
                <a:pos x="T110" y="T111"/>
              </a:cxn>
              <a:cxn ang="T178">
                <a:pos x="T112" y="T113"/>
              </a:cxn>
              <a:cxn ang="T179">
                <a:pos x="T114" y="T115"/>
              </a:cxn>
              <a:cxn ang="T180">
                <a:pos x="T116" y="T117"/>
              </a:cxn>
              <a:cxn ang="T181">
                <a:pos x="T118" y="T119"/>
              </a:cxn>
              <a:cxn ang="T182">
                <a:pos x="T120" y="T121"/>
              </a:cxn>
            </a:cxnLst>
            <a:rect l="0" t="0" r="r" b="b"/>
            <a:pathLst>
              <a:path w="2125663" h="1811338">
                <a:moveTo>
                  <a:pt x="470017" y="1320800"/>
                </a:moveTo>
                <a:lnTo>
                  <a:pt x="470335" y="1343069"/>
                </a:lnTo>
                <a:lnTo>
                  <a:pt x="471286" y="1364382"/>
                </a:lnTo>
                <a:lnTo>
                  <a:pt x="472238" y="1385696"/>
                </a:lnTo>
                <a:lnTo>
                  <a:pt x="473190" y="1406374"/>
                </a:lnTo>
                <a:lnTo>
                  <a:pt x="474459" y="1426415"/>
                </a:lnTo>
                <a:lnTo>
                  <a:pt x="476363" y="1446139"/>
                </a:lnTo>
                <a:lnTo>
                  <a:pt x="478267" y="1464908"/>
                </a:lnTo>
                <a:lnTo>
                  <a:pt x="480170" y="1483677"/>
                </a:lnTo>
                <a:lnTo>
                  <a:pt x="482074" y="1501491"/>
                </a:lnTo>
                <a:lnTo>
                  <a:pt x="484612" y="1518988"/>
                </a:lnTo>
                <a:lnTo>
                  <a:pt x="487468" y="1535530"/>
                </a:lnTo>
                <a:lnTo>
                  <a:pt x="490323" y="1552072"/>
                </a:lnTo>
                <a:lnTo>
                  <a:pt x="493179" y="1567660"/>
                </a:lnTo>
                <a:lnTo>
                  <a:pt x="496352" y="1582611"/>
                </a:lnTo>
                <a:lnTo>
                  <a:pt x="500159" y="1597563"/>
                </a:lnTo>
                <a:lnTo>
                  <a:pt x="503649" y="1611560"/>
                </a:lnTo>
                <a:lnTo>
                  <a:pt x="507774" y="1624921"/>
                </a:lnTo>
                <a:lnTo>
                  <a:pt x="511899" y="1637646"/>
                </a:lnTo>
                <a:lnTo>
                  <a:pt x="516341" y="1650052"/>
                </a:lnTo>
                <a:lnTo>
                  <a:pt x="520783" y="1661505"/>
                </a:lnTo>
                <a:lnTo>
                  <a:pt x="525859" y="1672639"/>
                </a:lnTo>
                <a:lnTo>
                  <a:pt x="530936" y="1683137"/>
                </a:lnTo>
                <a:lnTo>
                  <a:pt x="536329" y="1692998"/>
                </a:lnTo>
                <a:lnTo>
                  <a:pt x="541723" y="1702224"/>
                </a:lnTo>
                <a:lnTo>
                  <a:pt x="547752" y="1710813"/>
                </a:lnTo>
                <a:lnTo>
                  <a:pt x="553463" y="1718766"/>
                </a:lnTo>
                <a:lnTo>
                  <a:pt x="559808" y="1726083"/>
                </a:lnTo>
                <a:lnTo>
                  <a:pt x="566154" y="1732763"/>
                </a:lnTo>
                <a:lnTo>
                  <a:pt x="573134" y="1739125"/>
                </a:lnTo>
                <a:lnTo>
                  <a:pt x="580114" y="1744215"/>
                </a:lnTo>
                <a:lnTo>
                  <a:pt x="587412" y="1749305"/>
                </a:lnTo>
                <a:lnTo>
                  <a:pt x="594709" y="1753123"/>
                </a:lnTo>
                <a:lnTo>
                  <a:pt x="594709" y="1499901"/>
                </a:lnTo>
                <a:lnTo>
                  <a:pt x="591537" y="1499264"/>
                </a:lnTo>
                <a:lnTo>
                  <a:pt x="588047" y="1498310"/>
                </a:lnTo>
                <a:lnTo>
                  <a:pt x="584874" y="1497038"/>
                </a:lnTo>
                <a:lnTo>
                  <a:pt x="582018" y="1495765"/>
                </a:lnTo>
                <a:lnTo>
                  <a:pt x="579163" y="1494175"/>
                </a:lnTo>
                <a:lnTo>
                  <a:pt x="576307" y="1491948"/>
                </a:lnTo>
                <a:lnTo>
                  <a:pt x="573769" y="1489721"/>
                </a:lnTo>
                <a:lnTo>
                  <a:pt x="571548" y="1487494"/>
                </a:lnTo>
                <a:lnTo>
                  <a:pt x="569327" y="1484949"/>
                </a:lnTo>
                <a:lnTo>
                  <a:pt x="567106" y="1482404"/>
                </a:lnTo>
                <a:lnTo>
                  <a:pt x="565519" y="1479223"/>
                </a:lnTo>
                <a:lnTo>
                  <a:pt x="564250" y="1476360"/>
                </a:lnTo>
                <a:lnTo>
                  <a:pt x="563298" y="1473179"/>
                </a:lnTo>
                <a:lnTo>
                  <a:pt x="562347" y="1469998"/>
                </a:lnTo>
                <a:lnTo>
                  <a:pt x="562029" y="1466180"/>
                </a:lnTo>
                <a:lnTo>
                  <a:pt x="561712" y="1462999"/>
                </a:lnTo>
                <a:lnTo>
                  <a:pt x="561712" y="1425143"/>
                </a:lnTo>
                <a:lnTo>
                  <a:pt x="562029" y="1421007"/>
                </a:lnTo>
                <a:lnTo>
                  <a:pt x="562664" y="1417508"/>
                </a:lnTo>
                <a:lnTo>
                  <a:pt x="563616" y="1414009"/>
                </a:lnTo>
                <a:lnTo>
                  <a:pt x="564885" y="1410191"/>
                </a:lnTo>
                <a:lnTo>
                  <a:pt x="566154" y="1407010"/>
                </a:lnTo>
                <a:lnTo>
                  <a:pt x="568375" y="1403829"/>
                </a:lnTo>
                <a:lnTo>
                  <a:pt x="570596" y="1400966"/>
                </a:lnTo>
                <a:lnTo>
                  <a:pt x="572817" y="1398103"/>
                </a:lnTo>
                <a:lnTo>
                  <a:pt x="575673" y="1395558"/>
                </a:lnTo>
                <a:lnTo>
                  <a:pt x="578528" y="1393649"/>
                </a:lnTo>
                <a:lnTo>
                  <a:pt x="581701" y="1391741"/>
                </a:lnTo>
                <a:lnTo>
                  <a:pt x="584874" y="1390150"/>
                </a:lnTo>
                <a:lnTo>
                  <a:pt x="588364" y="1388878"/>
                </a:lnTo>
                <a:lnTo>
                  <a:pt x="592171" y="1387605"/>
                </a:lnTo>
                <a:lnTo>
                  <a:pt x="595979" y="1386969"/>
                </a:lnTo>
                <a:lnTo>
                  <a:pt x="599786" y="1386969"/>
                </a:lnTo>
                <a:lnTo>
                  <a:pt x="682597" y="1386969"/>
                </a:lnTo>
                <a:lnTo>
                  <a:pt x="686721" y="1386969"/>
                </a:lnTo>
                <a:lnTo>
                  <a:pt x="690529" y="1387605"/>
                </a:lnTo>
                <a:lnTo>
                  <a:pt x="694019" y="1388878"/>
                </a:lnTo>
                <a:lnTo>
                  <a:pt x="697826" y="1390150"/>
                </a:lnTo>
                <a:lnTo>
                  <a:pt x="700999" y="1391741"/>
                </a:lnTo>
                <a:lnTo>
                  <a:pt x="704172" y="1393649"/>
                </a:lnTo>
                <a:lnTo>
                  <a:pt x="707345" y="1395558"/>
                </a:lnTo>
                <a:lnTo>
                  <a:pt x="709883" y="1398103"/>
                </a:lnTo>
                <a:lnTo>
                  <a:pt x="712104" y="1400966"/>
                </a:lnTo>
                <a:lnTo>
                  <a:pt x="714325" y="1403829"/>
                </a:lnTo>
                <a:lnTo>
                  <a:pt x="716229" y="1407010"/>
                </a:lnTo>
                <a:lnTo>
                  <a:pt x="718132" y="1410191"/>
                </a:lnTo>
                <a:lnTo>
                  <a:pt x="719402" y="1414009"/>
                </a:lnTo>
                <a:lnTo>
                  <a:pt x="720353" y="1417508"/>
                </a:lnTo>
                <a:lnTo>
                  <a:pt x="720671" y="1421007"/>
                </a:lnTo>
                <a:lnTo>
                  <a:pt x="720988" y="1425143"/>
                </a:lnTo>
                <a:lnTo>
                  <a:pt x="720988" y="1462999"/>
                </a:lnTo>
                <a:lnTo>
                  <a:pt x="720988" y="1466180"/>
                </a:lnTo>
                <a:lnTo>
                  <a:pt x="720353" y="1469998"/>
                </a:lnTo>
                <a:lnTo>
                  <a:pt x="719719" y="1473179"/>
                </a:lnTo>
                <a:lnTo>
                  <a:pt x="718450" y="1476360"/>
                </a:lnTo>
                <a:lnTo>
                  <a:pt x="716863" y="1479223"/>
                </a:lnTo>
                <a:lnTo>
                  <a:pt x="715277" y="1482404"/>
                </a:lnTo>
                <a:lnTo>
                  <a:pt x="713373" y="1484949"/>
                </a:lnTo>
                <a:lnTo>
                  <a:pt x="711469" y="1487494"/>
                </a:lnTo>
                <a:lnTo>
                  <a:pt x="708931" y="1489721"/>
                </a:lnTo>
                <a:lnTo>
                  <a:pt x="706710" y="1491948"/>
                </a:lnTo>
                <a:lnTo>
                  <a:pt x="703537" y="1494175"/>
                </a:lnTo>
                <a:lnTo>
                  <a:pt x="700682" y="1495765"/>
                </a:lnTo>
                <a:lnTo>
                  <a:pt x="697826" y="1497038"/>
                </a:lnTo>
                <a:lnTo>
                  <a:pt x="694653" y="1498310"/>
                </a:lnTo>
                <a:lnTo>
                  <a:pt x="691163" y="1499264"/>
                </a:lnTo>
                <a:lnTo>
                  <a:pt x="687991" y="1499901"/>
                </a:lnTo>
                <a:lnTo>
                  <a:pt x="687991" y="1753123"/>
                </a:lnTo>
                <a:lnTo>
                  <a:pt x="695605" y="1749305"/>
                </a:lnTo>
                <a:lnTo>
                  <a:pt x="702586" y="1744215"/>
                </a:lnTo>
                <a:lnTo>
                  <a:pt x="709566" y="1739125"/>
                </a:lnTo>
                <a:lnTo>
                  <a:pt x="716229" y="1732763"/>
                </a:lnTo>
                <a:lnTo>
                  <a:pt x="722892" y="1726083"/>
                </a:lnTo>
                <a:lnTo>
                  <a:pt x="729237" y="1718766"/>
                </a:lnTo>
                <a:lnTo>
                  <a:pt x="734948" y="1710813"/>
                </a:lnTo>
                <a:lnTo>
                  <a:pt x="740977" y="1702224"/>
                </a:lnTo>
                <a:lnTo>
                  <a:pt x="746371" y="1692998"/>
                </a:lnTo>
                <a:lnTo>
                  <a:pt x="751447" y="1683137"/>
                </a:lnTo>
                <a:lnTo>
                  <a:pt x="756841" y="1672639"/>
                </a:lnTo>
                <a:lnTo>
                  <a:pt x="761600" y="1661505"/>
                </a:lnTo>
                <a:lnTo>
                  <a:pt x="766359" y="1650052"/>
                </a:lnTo>
                <a:lnTo>
                  <a:pt x="770801" y="1637646"/>
                </a:lnTo>
                <a:lnTo>
                  <a:pt x="774926" y="1624921"/>
                </a:lnTo>
                <a:lnTo>
                  <a:pt x="779051" y="1611560"/>
                </a:lnTo>
                <a:lnTo>
                  <a:pt x="782541" y="1597563"/>
                </a:lnTo>
                <a:lnTo>
                  <a:pt x="786031" y="1582611"/>
                </a:lnTo>
                <a:lnTo>
                  <a:pt x="789521" y="1567660"/>
                </a:lnTo>
                <a:lnTo>
                  <a:pt x="792377" y="1552072"/>
                </a:lnTo>
                <a:lnTo>
                  <a:pt x="795232" y="1535530"/>
                </a:lnTo>
                <a:lnTo>
                  <a:pt x="797770" y="1518988"/>
                </a:lnTo>
                <a:lnTo>
                  <a:pt x="800626" y="1501491"/>
                </a:lnTo>
                <a:lnTo>
                  <a:pt x="802530" y="1483677"/>
                </a:lnTo>
                <a:lnTo>
                  <a:pt x="804751" y="1464908"/>
                </a:lnTo>
                <a:lnTo>
                  <a:pt x="806337" y="1446139"/>
                </a:lnTo>
                <a:lnTo>
                  <a:pt x="807923" y="1426415"/>
                </a:lnTo>
                <a:lnTo>
                  <a:pt x="809193" y="1406374"/>
                </a:lnTo>
                <a:lnTo>
                  <a:pt x="810779" y="1385696"/>
                </a:lnTo>
                <a:lnTo>
                  <a:pt x="811731" y="1364382"/>
                </a:lnTo>
                <a:lnTo>
                  <a:pt x="812365" y="1343069"/>
                </a:lnTo>
                <a:lnTo>
                  <a:pt x="813000" y="1320800"/>
                </a:lnTo>
                <a:lnTo>
                  <a:pt x="840921" y="1322709"/>
                </a:lnTo>
                <a:lnTo>
                  <a:pt x="866621" y="1324300"/>
                </a:lnTo>
                <a:lnTo>
                  <a:pt x="909771" y="1327481"/>
                </a:lnTo>
                <a:lnTo>
                  <a:pt x="938644" y="1330026"/>
                </a:lnTo>
                <a:lnTo>
                  <a:pt x="948797" y="1330980"/>
                </a:lnTo>
                <a:lnTo>
                  <a:pt x="956729" y="1331298"/>
                </a:lnTo>
                <a:lnTo>
                  <a:pt x="964661" y="1331934"/>
                </a:lnTo>
                <a:lnTo>
                  <a:pt x="972593" y="1332889"/>
                </a:lnTo>
                <a:lnTo>
                  <a:pt x="980208" y="1334161"/>
                </a:lnTo>
                <a:lnTo>
                  <a:pt x="987823" y="1335752"/>
                </a:lnTo>
                <a:lnTo>
                  <a:pt x="995437" y="1337979"/>
                </a:lnTo>
                <a:lnTo>
                  <a:pt x="1002418" y="1340205"/>
                </a:lnTo>
                <a:lnTo>
                  <a:pt x="1009715" y="1343387"/>
                </a:lnTo>
                <a:lnTo>
                  <a:pt x="1016378" y="1346250"/>
                </a:lnTo>
                <a:lnTo>
                  <a:pt x="1023358" y="1349749"/>
                </a:lnTo>
                <a:lnTo>
                  <a:pt x="1030021" y="1353885"/>
                </a:lnTo>
                <a:lnTo>
                  <a:pt x="1036050" y="1357702"/>
                </a:lnTo>
                <a:lnTo>
                  <a:pt x="1042395" y="1361837"/>
                </a:lnTo>
                <a:lnTo>
                  <a:pt x="1048106" y="1366927"/>
                </a:lnTo>
                <a:lnTo>
                  <a:pt x="1053817" y="1371699"/>
                </a:lnTo>
                <a:lnTo>
                  <a:pt x="1059211" y="1377107"/>
                </a:lnTo>
                <a:lnTo>
                  <a:pt x="1064605" y="1382197"/>
                </a:lnTo>
                <a:lnTo>
                  <a:pt x="1069364" y="1388241"/>
                </a:lnTo>
                <a:lnTo>
                  <a:pt x="1073806" y="1393967"/>
                </a:lnTo>
                <a:lnTo>
                  <a:pt x="1078248" y="1400012"/>
                </a:lnTo>
                <a:lnTo>
                  <a:pt x="1082373" y="1406374"/>
                </a:lnTo>
                <a:lnTo>
                  <a:pt x="1085863" y="1413054"/>
                </a:lnTo>
                <a:lnTo>
                  <a:pt x="1089670" y="1419735"/>
                </a:lnTo>
                <a:lnTo>
                  <a:pt x="1092843" y="1426734"/>
                </a:lnTo>
                <a:lnTo>
                  <a:pt x="1095381" y="1433732"/>
                </a:lnTo>
                <a:lnTo>
                  <a:pt x="1097920" y="1441049"/>
                </a:lnTo>
                <a:lnTo>
                  <a:pt x="1100141" y="1448684"/>
                </a:lnTo>
                <a:lnTo>
                  <a:pt x="1101727" y="1456000"/>
                </a:lnTo>
                <a:lnTo>
                  <a:pt x="1103314" y="1463635"/>
                </a:lnTo>
                <a:lnTo>
                  <a:pt x="1104265" y="1471588"/>
                </a:lnTo>
                <a:lnTo>
                  <a:pt x="1104900" y="1479541"/>
                </a:lnTo>
                <a:lnTo>
                  <a:pt x="1104900" y="1487494"/>
                </a:lnTo>
                <a:lnTo>
                  <a:pt x="1104900" y="1686000"/>
                </a:lnTo>
                <a:lnTo>
                  <a:pt x="1104900" y="1690135"/>
                </a:lnTo>
                <a:lnTo>
                  <a:pt x="1104265" y="1693953"/>
                </a:lnTo>
                <a:lnTo>
                  <a:pt x="1103631" y="1697770"/>
                </a:lnTo>
                <a:lnTo>
                  <a:pt x="1102362" y="1701906"/>
                </a:lnTo>
                <a:lnTo>
                  <a:pt x="1101093" y="1705405"/>
                </a:lnTo>
                <a:lnTo>
                  <a:pt x="1099189" y="1709222"/>
                </a:lnTo>
                <a:lnTo>
                  <a:pt x="1096968" y="1713040"/>
                </a:lnTo>
                <a:lnTo>
                  <a:pt x="1094430" y="1716221"/>
                </a:lnTo>
                <a:lnTo>
                  <a:pt x="1091891" y="1719720"/>
                </a:lnTo>
                <a:lnTo>
                  <a:pt x="1089036" y="1722901"/>
                </a:lnTo>
                <a:lnTo>
                  <a:pt x="1085546" y="1726719"/>
                </a:lnTo>
                <a:lnTo>
                  <a:pt x="1082056" y="1729900"/>
                </a:lnTo>
                <a:lnTo>
                  <a:pt x="1078248" y="1732763"/>
                </a:lnTo>
                <a:lnTo>
                  <a:pt x="1074124" y="1736262"/>
                </a:lnTo>
                <a:lnTo>
                  <a:pt x="1069682" y="1739125"/>
                </a:lnTo>
                <a:lnTo>
                  <a:pt x="1065240" y="1741989"/>
                </a:lnTo>
                <a:lnTo>
                  <a:pt x="1055404" y="1748033"/>
                </a:lnTo>
                <a:lnTo>
                  <a:pt x="1044299" y="1753441"/>
                </a:lnTo>
                <a:lnTo>
                  <a:pt x="1032560" y="1758531"/>
                </a:lnTo>
                <a:lnTo>
                  <a:pt x="1019868" y="1763939"/>
                </a:lnTo>
                <a:lnTo>
                  <a:pt x="1005908" y="1768392"/>
                </a:lnTo>
                <a:lnTo>
                  <a:pt x="991630" y="1773164"/>
                </a:lnTo>
                <a:lnTo>
                  <a:pt x="976718" y="1777300"/>
                </a:lnTo>
                <a:lnTo>
                  <a:pt x="960854" y="1781117"/>
                </a:lnTo>
                <a:lnTo>
                  <a:pt x="944038" y="1784934"/>
                </a:lnTo>
                <a:lnTo>
                  <a:pt x="927222" y="1788434"/>
                </a:lnTo>
                <a:lnTo>
                  <a:pt x="909454" y="1791615"/>
                </a:lnTo>
                <a:lnTo>
                  <a:pt x="891369" y="1794796"/>
                </a:lnTo>
                <a:lnTo>
                  <a:pt x="872332" y="1797341"/>
                </a:lnTo>
                <a:lnTo>
                  <a:pt x="853295" y="1799886"/>
                </a:lnTo>
                <a:lnTo>
                  <a:pt x="833941" y="1801795"/>
                </a:lnTo>
                <a:lnTo>
                  <a:pt x="813952" y="1804022"/>
                </a:lnTo>
                <a:lnTo>
                  <a:pt x="793328" y="1805930"/>
                </a:lnTo>
                <a:lnTo>
                  <a:pt x="773022" y="1807203"/>
                </a:lnTo>
                <a:lnTo>
                  <a:pt x="752399" y="1808475"/>
                </a:lnTo>
                <a:lnTo>
                  <a:pt x="731458" y="1809748"/>
                </a:lnTo>
                <a:lnTo>
                  <a:pt x="710200" y="1810384"/>
                </a:lnTo>
                <a:lnTo>
                  <a:pt x="688942" y="1811020"/>
                </a:lnTo>
                <a:lnTo>
                  <a:pt x="667684" y="1811338"/>
                </a:lnTo>
                <a:lnTo>
                  <a:pt x="646427" y="1811338"/>
                </a:lnTo>
                <a:lnTo>
                  <a:pt x="625486" y="1811338"/>
                </a:lnTo>
                <a:lnTo>
                  <a:pt x="603911" y="1811020"/>
                </a:lnTo>
                <a:lnTo>
                  <a:pt x="582653" y="1810384"/>
                </a:lnTo>
                <a:lnTo>
                  <a:pt x="561395" y="1809748"/>
                </a:lnTo>
                <a:lnTo>
                  <a:pt x="540137" y="1808475"/>
                </a:lnTo>
                <a:lnTo>
                  <a:pt x="518879" y="1807203"/>
                </a:lnTo>
                <a:lnTo>
                  <a:pt x="498573" y="1805930"/>
                </a:lnTo>
                <a:lnTo>
                  <a:pt x="477632" y="1804022"/>
                </a:lnTo>
                <a:lnTo>
                  <a:pt x="457326" y="1801795"/>
                </a:lnTo>
                <a:lnTo>
                  <a:pt x="437337" y="1799886"/>
                </a:lnTo>
                <a:lnTo>
                  <a:pt x="417983" y="1797341"/>
                </a:lnTo>
                <a:lnTo>
                  <a:pt x="398629" y="1794796"/>
                </a:lnTo>
                <a:lnTo>
                  <a:pt x="379909" y="1791615"/>
                </a:lnTo>
                <a:lnTo>
                  <a:pt x="361824" y="1788434"/>
                </a:lnTo>
                <a:lnTo>
                  <a:pt x="344056" y="1784934"/>
                </a:lnTo>
                <a:lnTo>
                  <a:pt x="327240" y="1781117"/>
                </a:lnTo>
                <a:lnTo>
                  <a:pt x="310741" y="1777300"/>
                </a:lnTo>
                <a:lnTo>
                  <a:pt x="295195" y="1773164"/>
                </a:lnTo>
                <a:lnTo>
                  <a:pt x="280600" y="1768392"/>
                </a:lnTo>
                <a:lnTo>
                  <a:pt x="266322" y="1763939"/>
                </a:lnTo>
                <a:lnTo>
                  <a:pt x="252996" y="1758531"/>
                </a:lnTo>
                <a:lnTo>
                  <a:pt x="240622" y="1753441"/>
                </a:lnTo>
                <a:lnTo>
                  <a:pt x="229517" y="1748033"/>
                </a:lnTo>
                <a:lnTo>
                  <a:pt x="219047" y="1741989"/>
                </a:lnTo>
                <a:lnTo>
                  <a:pt x="214288" y="1739125"/>
                </a:lnTo>
                <a:lnTo>
                  <a:pt x="209846" y="1736262"/>
                </a:lnTo>
                <a:lnTo>
                  <a:pt x="205404" y="1732763"/>
                </a:lnTo>
                <a:lnTo>
                  <a:pt x="201796" y="1729900"/>
                </a:lnTo>
                <a:lnTo>
                  <a:pt x="198106" y="1726719"/>
                </a:lnTo>
                <a:lnTo>
                  <a:pt x="194299" y="1722901"/>
                </a:lnTo>
                <a:lnTo>
                  <a:pt x="191443" y="1719720"/>
                </a:lnTo>
                <a:lnTo>
                  <a:pt x="188588" y="1716221"/>
                </a:lnTo>
                <a:lnTo>
                  <a:pt x="186367" y="1713040"/>
                </a:lnTo>
                <a:lnTo>
                  <a:pt x="183828" y="1709222"/>
                </a:lnTo>
                <a:lnTo>
                  <a:pt x="181925" y="1705405"/>
                </a:lnTo>
                <a:lnTo>
                  <a:pt x="180338" y="1701906"/>
                </a:lnTo>
                <a:lnTo>
                  <a:pt x="179386" y="1697770"/>
                </a:lnTo>
                <a:lnTo>
                  <a:pt x="178435" y="1693953"/>
                </a:lnTo>
                <a:lnTo>
                  <a:pt x="177800" y="1690135"/>
                </a:lnTo>
                <a:lnTo>
                  <a:pt x="177800" y="1686000"/>
                </a:lnTo>
                <a:lnTo>
                  <a:pt x="177800" y="1487494"/>
                </a:lnTo>
                <a:lnTo>
                  <a:pt x="178117" y="1479541"/>
                </a:lnTo>
                <a:lnTo>
                  <a:pt x="178435" y="1471588"/>
                </a:lnTo>
                <a:lnTo>
                  <a:pt x="179386" y="1463635"/>
                </a:lnTo>
                <a:lnTo>
                  <a:pt x="180973" y="1456000"/>
                </a:lnTo>
                <a:lnTo>
                  <a:pt x="182559" y="1448684"/>
                </a:lnTo>
                <a:lnTo>
                  <a:pt x="184463" y="1441049"/>
                </a:lnTo>
                <a:lnTo>
                  <a:pt x="187318" y="1433732"/>
                </a:lnTo>
                <a:lnTo>
                  <a:pt x="190174" y="1426734"/>
                </a:lnTo>
                <a:lnTo>
                  <a:pt x="193030" y="1419735"/>
                </a:lnTo>
                <a:lnTo>
                  <a:pt x="196520" y="1413054"/>
                </a:lnTo>
                <a:lnTo>
                  <a:pt x="200327" y="1406374"/>
                </a:lnTo>
                <a:lnTo>
                  <a:pt x="204452" y="1400012"/>
                </a:lnTo>
                <a:lnTo>
                  <a:pt x="208576" y="1393967"/>
                </a:lnTo>
                <a:lnTo>
                  <a:pt x="213336" y="1388241"/>
                </a:lnTo>
                <a:lnTo>
                  <a:pt x="218095" y="1382197"/>
                </a:lnTo>
                <a:lnTo>
                  <a:pt x="223489" y="1377107"/>
                </a:lnTo>
                <a:lnTo>
                  <a:pt x="228883" y="1371699"/>
                </a:lnTo>
                <a:lnTo>
                  <a:pt x="234594" y="1366927"/>
                </a:lnTo>
                <a:lnTo>
                  <a:pt x="240305" y="1361837"/>
                </a:lnTo>
                <a:lnTo>
                  <a:pt x="246650" y="1357702"/>
                </a:lnTo>
                <a:lnTo>
                  <a:pt x="252679" y="1353885"/>
                </a:lnTo>
                <a:lnTo>
                  <a:pt x="259659" y="1349749"/>
                </a:lnTo>
                <a:lnTo>
                  <a:pt x="266005" y="1346250"/>
                </a:lnTo>
                <a:lnTo>
                  <a:pt x="272985" y="1343387"/>
                </a:lnTo>
                <a:lnTo>
                  <a:pt x="280282" y="1340205"/>
                </a:lnTo>
                <a:lnTo>
                  <a:pt x="287263" y="1337979"/>
                </a:lnTo>
                <a:lnTo>
                  <a:pt x="294877" y="1335752"/>
                </a:lnTo>
                <a:lnTo>
                  <a:pt x="302492" y="1334161"/>
                </a:lnTo>
                <a:lnTo>
                  <a:pt x="310107" y="1332889"/>
                </a:lnTo>
                <a:lnTo>
                  <a:pt x="318039" y="1331934"/>
                </a:lnTo>
                <a:lnTo>
                  <a:pt x="325971" y="1331298"/>
                </a:lnTo>
                <a:lnTo>
                  <a:pt x="333903" y="1330980"/>
                </a:lnTo>
                <a:lnTo>
                  <a:pt x="344056" y="1330026"/>
                </a:lnTo>
                <a:lnTo>
                  <a:pt x="372929" y="1327481"/>
                </a:lnTo>
                <a:lnTo>
                  <a:pt x="415762" y="1324300"/>
                </a:lnTo>
                <a:lnTo>
                  <a:pt x="441779" y="1322709"/>
                </a:lnTo>
                <a:lnTo>
                  <a:pt x="470017" y="1320800"/>
                </a:lnTo>
                <a:close/>
                <a:moveTo>
                  <a:pt x="1004887" y="995363"/>
                </a:moveTo>
                <a:lnTo>
                  <a:pt x="1176337" y="995363"/>
                </a:lnTo>
                <a:lnTo>
                  <a:pt x="1176337" y="1265238"/>
                </a:lnTo>
                <a:lnTo>
                  <a:pt x="1004887" y="1265238"/>
                </a:lnTo>
                <a:lnTo>
                  <a:pt x="1004887" y="995363"/>
                </a:lnTo>
                <a:close/>
                <a:moveTo>
                  <a:pt x="493561" y="847408"/>
                </a:moveTo>
                <a:lnTo>
                  <a:pt x="491024" y="847726"/>
                </a:lnTo>
                <a:lnTo>
                  <a:pt x="488804" y="848043"/>
                </a:lnTo>
                <a:lnTo>
                  <a:pt x="485950" y="848996"/>
                </a:lnTo>
                <a:lnTo>
                  <a:pt x="483730" y="849948"/>
                </a:lnTo>
                <a:lnTo>
                  <a:pt x="481510" y="851218"/>
                </a:lnTo>
                <a:lnTo>
                  <a:pt x="479290" y="852806"/>
                </a:lnTo>
                <a:lnTo>
                  <a:pt x="475167" y="856933"/>
                </a:lnTo>
                <a:lnTo>
                  <a:pt x="470727" y="861061"/>
                </a:lnTo>
                <a:lnTo>
                  <a:pt x="466604" y="865823"/>
                </a:lnTo>
                <a:lnTo>
                  <a:pt x="462482" y="871221"/>
                </a:lnTo>
                <a:lnTo>
                  <a:pt x="454553" y="882651"/>
                </a:lnTo>
                <a:lnTo>
                  <a:pt x="448527" y="890906"/>
                </a:lnTo>
                <a:lnTo>
                  <a:pt x="442819" y="899478"/>
                </a:lnTo>
                <a:lnTo>
                  <a:pt x="436793" y="908368"/>
                </a:lnTo>
                <a:lnTo>
                  <a:pt x="431402" y="917893"/>
                </a:lnTo>
                <a:lnTo>
                  <a:pt x="429499" y="926783"/>
                </a:lnTo>
                <a:lnTo>
                  <a:pt x="427596" y="935673"/>
                </a:lnTo>
                <a:lnTo>
                  <a:pt x="426010" y="945198"/>
                </a:lnTo>
                <a:lnTo>
                  <a:pt x="424742" y="954406"/>
                </a:lnTo>
                <a:lnTo>
                  <a:pt x="423790" y="963931"/>
                </a:lnTo>
                <a:lnTo>
                  <a:pt x="423156" y="973773"/>
                </a:lnTo>
                <a:lnTo>
                  <a:pt x="422839" y="982981"/>
                </a:lnTo>
                <a:lnTo>
                  <a:pt x="422839" y="992823"/>
                </a:lnTo>
                <a:lnTo>
                  <a:pt x="423156" y="1007111"/>
                </a:lnTo>
                <a:lnTo>
                  <a:pt x="424107" y="1020764"/>
                </a:lnTo>
                <a:lnTo>
                  <a:pt x="426010" y="1034099"/>
                </a:lnTo>
                <a:lnTo>
                  <a:pt x="428547" y="1047434"/>
                </a:lnTo>
                <a:lnTo>
                  <a:pt x="432036" y="1060769"/>
                </a:lnTo>
                <a:lnTo>
                  <a:pt x="435525" y="1073469"/>
                </a:lnTo>
                <a:lnTo>
                  <a:pt x="439965" y="1086169"/>
                </a:lnTo>
                <a:lnTo>
                  <a:pt x="445039" y="1098551"/>
                </a:lnTo>
                <a:lnTo>
                  <a:pt x="450430" y="1110934"/>
                </a:lnTo>
                <a:lnTo>
                  <a:pt x="456456" y="1122999"/>
                </a:lnTo>
                <a:lnTo>
                  <a:pt x="462799" y="1134429"/>
                </a:lnTo>
                <a:lnTo>
                  <a:pt x="469459" y="1145541"/>
                </a:lnTo>
                <a:lnTo>
                  <a:pt x="477070" y="1156019"/>
                </a:lnTo>
                <a:lnTo>
                  <a:pt x="484364" y="1166496"/>
                </a:lnTo>
                <a:lnTo>
                  <a:pt x="492293" y="1176656"/>
                </a:lnTo>
                <a:lnTo>
                  <a:pt x="500539" y="1186181"/>
                </a:lnTo>
                <a:lnTo>
                  <a:pt x="508784" y="1195389"/>
                </a:lnTo>
                <a:lnTo>
                  <a:pt x="517347" y="1204279"/>
                </a:lnTo>
                <a:lnTo>
                  <a:pt x="526227" y="1212216"/>
                </a:lnTo>
                <a:lnTo>
                  <a:pt x="535107" y="1220174"/>
                </a:lnTo>
                <a:lnTo>
                  <a:pt x="543987" y="1227456"/>
                </a:lnTo>
                <a:lnTo>
                  <a:pt x="553184" y="1234124"/>
                </a:lnTo>
                <a:lnTo>
                  <a:pt x="562381" y="1240474"/>
                </a:lnTo>
                <a:lnTo>
                  <a:pt x="571578" y="1245871"/>
                </a:lnTo>
                <a:lnTo>
                  <a:pt x="580775" y="1250951"/>
                </a:lnTo>
                <a:lnTo>
                  <a:pt x="589655" y="1255079"/>
                </a:lnTo>
                <a:lnTo>
                  <a:pt x="598853" y="1258889"/>
                </a:lnTo>
                <a:lnTo>
                  <a:pt x="607732" y="1262381"/>
                </a:lnTo>
                <a:lnTo>
                  <a:pt x="616612" y="1264604"/>
                </a:lnTo>
                <a:lnTo>
                  <a:pt x="624858" y="1266509"/>
                </a:lnTo>
                <a:lnTo>
                  <a:pt x="633421" y="1267461"/>
                </a:lnTo>
                <a:lnTo>
                  <a:pt x="641349" y="1267779"/>
                </a:lnTo>
                <a:lnTo>
                  <a:pt x="649595" y="1267461"/>
                </a:lnTo>
                <a:lnTo>
                  <a:pt x="657524" y="1266509"/>
                </a:lnTo>
                <a:lnTo>
                  <a:pt x="666404" y="1264604"/>
                </a:lnTo>
                <a:lnTo>
                  <a:pt x="674967" y="1262381"/>
                </a:lnTo>
                <a:lnTo>
                  <a:pt x="684164" y="1258889"/>
                </a:lnTo>
                <a:lnTo>
                  <a:pt x="692726" y="1255079"/>
                </a:lnTo>
                <a:lnTo>
                  <a:pt x="701924" y="1250951"/>
                </a:lnTo>
                <a:lnTo>
                  <a:pt x="711121" y="1245871"/>
                </a:lnTo>
                <a:lnTo>
                  <a:pt x="720318" y="1240474"/>
                </a:lnTo>
                <a:lnTo>
                  <a:pt x="729515" y="1234124"/>
                </a:lnTo>
                <a:lnTo>
                  <a:pt x="738395" y="1227456"/>
                </a:lnTo>
                <a:lnTo>
                  <a:pt x="747592" y="1220174"/>
                </a:lnTo>
                <a:lnTo>
                  <a:pt x="756472" y="1212216"/>
                </a:lnTo>
                <a:lnTo>
                  <a:pt x="765352" y="1204279"/>
                </a:lnTo>
                <a:lnTo>
                  <a:pt x="773915" y="1195389"/>
                </a:lnTo>
                <a:lnTo>
                  <a:pt x="782160" y="1186181"/>
                </a:lnTo>
                <a:lnTo>
                  <a:pt x="790406" y="1176656"/>
                </a:lnTo>
                <a:lnTo>
                  <a:pt x="798652" y="1166496"/>
                </a:lnTo>
                <a:lnTo>
                  <a:pt x="805946" y="1156019"/>
                </a:lnTo>
                <a:lnTo>
                  <a:pt x="813240" y="1145541"/>
                </a:lnTo>
                <a:lnTo>
                  <a:pt x="819900" y="1134429"/>
                </a:lnTo>
                <a:lnTo>
                  <a:pt x="826243" y="1122999"/>
                </a:lnTo>
                <a:lnTo>
                  <a:pt x="831952" y="1110934"/>
                </a:lnTo>
                <a:lnTo>
                  <a:pt x="837660" y="1098551"/>
                </a:lnTo>
                <a:lnTo>
                  <a:pt x="842417" y="1086169"/>
                </a:lnTo>
                <a:lnTo>
                  <a:pt x="847174" y="1073469"/>
                </a:lnTo>
                <a:lnTo>
                  <a:pt x="850980" y="1060769"/>
                </a:lnTo>
                <a:lnTo>
                  <a:pt x="853834" y="1047434"/>
                </a:lnTo>
                <a:lnTo>
                  <a:pt x="856689" y="1034099"/>
                </a:lnTo>
                <a:lnTo>
                  <a:pt x="858592" y="1020764"/>
                </a:lnTo>
                <a:lnTo>
                  <a:pt x="859543" y="1007111"/>
                </a:lnTo>
                <a:lnTo>
                  <a:pt x="860177" y="992823"/>
                </a:lnTo>
                <a:lnTo>
                  <a:pt x="859860" y="984886"/>
                </a:lnTo>
                <a:lnTo>
                  <a:pt x="859543" y="976313"/>
                </a:lnTo>
                <a:lnTo>
                  <a:pt x="837343" y="975361"/>
                </a:lnTo>
                <a:lnTo>
                  <a:pt x="814509" y="973773"/>
                </a:lnTo>
                <a:lnTo>
                  <a:pt x="791040" y="970916"/>
                </a:lnTo>
                <a:lnTo>
                  <a:pt x="767255" y="968058"/>
                </a:lnTo>
                <a:lnTo>
                  <a:pt x="743469" y="964566"/>
                </a:lnTo>
                <a:lnTo>
                  <a:pt x="719366" y="960438"/>
                </a:lnTo>
                <a:lnTo>
                  <a:pt x="695898" y="955041"/>
                </a:lnTo>
                <a:lnTo>
                  <a:pt x="684481" y="952501"/>
                </a:lnTo>
                <a:lnTo>
                  <a:pt x="673064" y="949643"/>
                </a:lnTo>
                <a:lnTo>
                  <a:pt x="661964" y="946468"/>
                </a:lnTo>
                <a:lnTo>
                  <a:pt x="651181" y="943293"/>
                </a:lnTo>
                <a:lnTo>
                  <a:pt x="640398" y="940118"/>
                </a:lnTo>
                <a:lnTo>
                  <a:pt x="629932" y="936308"/>
                </a:lnTo>
                <a:lnTo>
                  <a:pt x="620101" y="932816"/>
                </a:lnTo>
                <a:lnTo>
                  <a:pt x="610270" y="929006"/>
                </a:lnTo>
                <a:lnTo>
                  <a:pt x="601073" y="924878"/>
                </a:lnTo>
                <a:lnTo>
                  <a:pt x="592510" y="921068"/>
                </a:lnTo>
                <a:lnTo>
                  <a:pt x="583947" y="916941"/>
                </a:lnTo>
                <a:lnTo>
                  <a:pt x="576018" y="912178"/>
                </a:lnTo>
                <a:lnTo>
                  <a:pt x="568724" y="907733"/>
                </a:lnTo>
                <a:lnTo>
                  <a:pt x="561747" y="903288"/>
                </a:lnTo>
                <a:lnTo>
                  <a:pt x="555404" y="898208"/>
                </a:lnTo>
                <a:lnTo>
                  <a:pt x="550013" y="893128"/>
                </a:lnTo>
                <a:lnTo>
                  <a:pt x="544938" y="887731"/>
                </a:lnTo>
                <a:lnTo>
                  <a:pt x="540498" y="882651"/>
                </a:lnTo>
                <a:lnTo>
                  <a:pt x="536376" y="876936"/>
                </a:lnTo>
                <a:lnTo>
                  <a:pt x="532253" y="872173"/>
                </a:lnTo>
                <a:lnTo>
                  <a:pt x="528447" y="867728"/>
                </a:lnTo>
                <a:lnTo>
                  <a:pt x="524641" y="863601"/>
                </a:lnTo>
                <a:lnTo>
                  <a:pt x="520836" y="860426"/>
                </a:lnTo>
                <a:lnTo>
                  <a:pt x="517347" y="857251"/>
                </a:lnTo>
                <a:lnTo>
                  <a:pt x="514176" y="854393"/>
                </a:lnTo>
                <a:lnTo>
                  <a:pt x="511004" y="852488"/>
                </a:lnTo>
                <a:lnTo>
                  <a:pt x="507833" y="850583"/>
                </a:lnTo>
                <a:lnTo>
                  <a:pt x="504661" y="849313"/>
                </a:lnTo>
                <a:lnTo>
                  <a:pt x="501807" y="848361"/>
                </a:lnTo>
                <a:lnTo>
                  <a:pt x="499270" y="847726"/>
                </a:lnTo>
                <a:lnTo>
                  <a:pt x="496099" y="847408"/>
                </a:lnTo>
                <a:lnTo>
                  <a:pt x="493561" y="847408"/>
                </a:lnTo>
                <a:close/>
                <a:moveTo>
                  <a:pt x="1304925" y="828675"/>
                </a:moveTo>
                <a:lnTo>
                  <a:pt x="1476375" y="828675"/>
                </a:lnTo>
                <a:lnTo>
                  <a:pt x="1476375" y="1252538"/>
                </a:lnTo>
                <a:lnTo>
                  <a:pt x="1304925" y="1252538"/>
                </a:lnTo>
                <a:lnTo>
                  <a:pt x="1304925" y="828675"/>
                </a:lnTo>
                <a:close/>
                <a:moveTo>
                  <a:pt x="634055" y="655638"/>
                </a:moveTo>
                <a:lnTo>
                  <a:pt x="641349" y="655638"/>
                </a:lnTo>
                <a:lnTo>
                  <a:pt x="648644" y="655638"/>
                </a:lnTo>
                <a:lnTo>
                  <a:pt x="655938" y="655956"/>
                </a:lnTo>
                <a:lnTo>
                  <a:pt x="662915" y="656591"/>
                </a:lnTo>
                <a:lnTo>
                  <a:pt x="669892" y="657226"/>
                </a:lnTo>
                <a:lnTo>
                  <a:pt x="677187" y="658178"/>
                </a:lnTo>
                <a:lnTo>
                  <a:pt x="684164" y="659766"/>
                </a:lnTo>
                <a:lnTo>
                  <a:pt x="691141" y="661036"/>
                </a:lnTo>
                <a:lnTo>
                  <a:pt x="698118" y="662623"/>
                </a:lnTo>
                <a:lnTo>
                  <a:pt x="704778" y="664211"/>
                </a:lnTo>
                <a:lnTo>
                  <a:pt x="711438" y="666433"/>
                </a:lnTo>
                <a:lnTo>
                  <a:pt x="718415" y="668338"/>
                </a:lnTo>
                <a:lnTo>
                  <a:pt x="724758" y="670878"/>
                </a:lnTo>
                <a:lnTo>
                  <a:pt x="731418" y="673418"/>
                </a:lnTo>
                <a:lnTo>
                  <a:pt x="737761" y="676276"/>
                </a:lnTo>
                <a:lnTo>
                  <a:pt x="744421" y="679133"/>
                </a:lnTo>
                <a:lnTo>
                  <a:pt x="750446" y="682308"/>
                </a:lnTo>
                <a:lnTo>
                  <a:pt x="763132" y="688976"/>
                </a:lnTo>
                <a:lnTo>
                  <a:pt x="775500" y="696596"/>
                </a:lnTo>
                <a:lnTo>
                  <a:pt x="787235" y="704533"/>
                </a:lnTo>
                <a:lnTo>
                  <a:pt x="798652" y="713423"/>
                </a:lnTo>
                <a:lnTo>
                  <a:pt x="809435" y="722631"/>
                </a:lnTo>
                <a:lnTo>
                  <a:pt x="819900" y="732791"/>
                </a:lnTo>
                <a:lnTo>
                  <a:pt x="830049" y="743586"/>
                </a:lnTo>
                <a:lnTo>
                  <a:pt x="839880" y="754698"/>
                </a:lnTo>
                <a:lnTo>
                  <a:pt x="849394" y="766446"/>
                </a:lnTo>
                <a:lnTo>
                  <a:pt x="858274" y="778511"/>
                </a:lnTo>
                <a:lnTo>
                  <a:pt x="866520" y="791211"/>
                </a:lnTo>
                <a:lnTo>
                  <a:pt x="874449" y="804546"/>
                </a:lnTo>
                <a:lnTo>
                  <a:pt x="881743" y="818198"/>
                </a:lnTo>
                <a:lnTo>
                  <a:pt x="888403" y="832168"/>
                </a:lnTo>
                <a:lnTo>
                  <a:pt x="894746" y="847091"/>
                </a:lnTo>
                <a:lnTo>
                  <a:pt x="900137" y="861696"/>
                </a:lnTo>
                <a:lnTo>
                  <a:pt x="905529" y="876936"/>
                </a:lnTo>
                <a:lnTo>
                  <a:pt x="909651" y="892811"/>
                </a:lnTo>
                <a:lnTo>
                  <a:pt x="913457" y="908686"/>
                </a:lnTo>
                <a:lnTo>
                  <a:pt x="916946" y="924878"/>
                </a:lnTo>
                <a:lnTo>
                  <a:pt x="919166" y="941706"/>
                </a:lnTo>
                <a:lnTo>
                  <a:pt x="921068" y="958533"/>
                </a:lnTo>
                <a:lnTo>
                  <a:pt x="922020" y="975678"/>
                </a:lnTo>
                <a:lnTo>
                  <a:pt x="922337" y="992823"/>
                </a:lnTo>
                <a:lnTo>
                  <a:pt x="922337" y="1002031"/>
                </a:lnTo>
                <a:lnTo>
                  <a:pt x="922020" y="1010921"/>
                </a:lnTo>
                <a:lnTo>
                  <a:pt x="921386" y="1019811"/>
                </a:lnTo>
                <a:lnTo>
                  <a:pt x="920434" y="1028384"/>
                </a:lnTo>
                <a:lnTo>
                  <a:pt x="919483" y="1037274"/>
                </a:lnTo>
                <a:lnTo>
                  <a:pt x="918214" y="1045846"/>
                </a:lnTo>
                <a:lnTo>
                  <a:pt x="916628" y="1054419"/>
                </a:lnTo>
                <a:lnTo>
                  <a:pt x="915043" y="1062674"/>
                </a:lnTo>
                <a:lnTo>
                  <a:pt x="912823" y="1070929"/>
                </a:lnTo>
                <a:lnTo>
                  <a:pt x="910603" y="1079501"/>
                </a:lnTo>
                <a:lnTo>
                  <a:pt x="908383" y="1087756"/>
                </a:lnTo>
                <a:lnTo>
                  <a:pt x="906163" y="1095694"/>
                </a:lnTo>
                <a:lnTo>
                  <a:pt x="903309" y="1103631"/>
                </a:lnTo>
                <a:lnTo>
                  <a:pt x="900137" y="1111569"/>
                </a:lnTo>
                <a:lnTo>
                  <a:pt x="897283" y="1119189"/>
                </a:lnTo>
                <a:lnTo>
                  <a:pt x="894111" y="1126809"/>
                </a:lnTo>
                <a:lnTo>
                  <a:pt x="887134" y="1141731"/>
                </a:lnTo>
                <a:lnTo>
                  <a:pt x="879523" y="1156336"/>
                </a:lnTo>
                <a:lnTo>
                  <a:pt x="871277" y="1170624"/>
                </a:lnTo>
                <a:lnTo>
                  <a:pt x="862714" y="1184276"/>
                </a:lnTo>
                <a:lnTo>
                  <a:pt x="853517" y="1197611"/>
                </a:lnTo>
                <a:lnTo>
                  <a:pt x="843686" y="1209994"/>
                </a:lnTo>
                <a:lnTo>
                  <a:pt x="833854" y="1222376"/>
                </a:lnTo>
                <a:lnTo>
                  <a:pt x="823389" y="1233806"/>
                </a:lnTo>
                <a:lnTo>
                  <a:pt x="812606" y="1244919"/>
                </a:lnTo>
                <a:lnTo>
                  <a:pt x="801823" y="1255396"/>
                </a:lnTo>
                <a:lnTo>
                  <a:pt x="790406" y="1265239"/>
                </a:lnTo>
                <a:lnTo>
                  <a:pt x="778989" y="1274446"/>
                </a:lnTo>
                <a:lnTo>
                  <a:pt x="767255" y="1282701"/>
                </a:lnTo>
                <a:lnTo>
                  <a:pt x="755521" y="1290956"/>
                </a:lnTo>
                <a:lnTo>
                  <a:pt x="743786" y="1298259"/>
                </a:lnTo>
                <a:lnTo>
                  <a:pt x="732052" y="1304609"/>
                </a:lnTo>
                <a:lnTo>
                  <a:pt x="720318" y="1310641"/>
                </a:lnTo>
                <a:lnTo>
                  <a:pt x="708584" y="1315721"/>
                </a:lnTo>
                <a:lnTo>
                  <a:pt x="696849" y="1320176"/>
                </a:lnTo>
                <a:lnTo>
                  <a:pt x="685432" y="1323659"/>
                </a:lnTo>
                <a:lnTo>
                  <a:pt x="674015" y="1326516"/>
                </a:lnTo>
                <a:lnTo>
                  <a:pt x="662915" y="1328421"/>
                </a:lnTo>
                <a:lnTo>
                  <a:pt x="657207" y="1329374"/>
                </a:lnTo>
                <a:lnTo>
                  <a:pt x="652132" y="1329691"/>
                </a:lnTo>
                <a:lnTo>
                  <a:pt x="646424" y="1330009"/>
                </a:lnTo>
                <a:lnTo>
                  <a:pt x="641349" y="1330326"/>
                </a:lnTo>
                <a:lnTo>
                  <a:pt x="635958" y="1330009"/>
                </a:lnTo>
                <a:lnTo>
                  <a:pt x="630884" y="1329691"/>
                </a:lnTo>
                <a:lnTo>
                  <a:pt x="625492" y="1329374"/>
                </a:lnTo>
                <a:lnTo>
                  <a:pt x="620101" y="1328421"/>
                </a:lnTo>
                <a:lnTo>
                  <a:pt x="609001" y="1326516"/>
                </a:lnTo>
                <a:lnTo>
                  <a:pt x="597584" y="1323659"/>
                </a:lnTo>
                <a:lnTo>
                  <a:pt x="585850" y="1320176"/>
                </a:lnTo>
                <a:lnTo>
                  <a:pt x="574433" y="1315721"/>
                </a:lnTo>
                <a:lnTo>
                  <a:pt x="562698" y="1310641"/>
                </a:lnTo>
                <a:lnTo>
                  <a:pt x="550647" y="1304609"/>
                </a:lnTo>
                <a:lnTo>
                  <a:pt x="538913" y="1298259"/>
                </a:lnTo>
                <a:lnTo>
                  <a:pt x="527179" y="1290956"/>
                </a:lnTo>
                <a:lnTo>
                  <a:pt x="515444" y="1282701"/>
                </a:lnTo>
                <a:lnTo>
                  <a:pt x="503710" y="1274446"/>
                </a:lnTo>
                <a:lnTo>
                  <a:pt x="492293" y="1265239"/>
                </a:lnTo>
                <a:lnTo>
                  <a:pt x="481193" y="1255396"/>
                </a:lnTo>
                <a:lnTo>
                  <a:pt x="470093" y="1244919"/>
                </a:lnTo>
                <a:lnTo>
                  <a:pt x="459310" y="1233806"/>
                </a:lnTo>
                <a:lnTo>
                  <a:pt x="448845" y="1222376"/>
                </a:lnTo>
                <a:lnTo>
                  <a:pt x="438696" y="1209994"/>
                </a:lnTo>
                <a:lnTo>
                  <a:pt x="429499" y="1197611"/>
                </a:lnTo>
                <a:lnTo>
                  <a:pt x="419985" y="1184276"/>
                </a:lnTo>
                <a:lnTo>
                  <a:pt x="411422" y="1170624"/>
                </a:lnTo>
                <a:lnTo>
                  <a:pt x="403176" y="1156336"/>
                </a:lnTo>
                <a:lnTo>
                  <a:pt x="395565" y="1141731"/>
                </a:lnTo>
                <a:lnTo>
                  <a:pt x="388588" y="1126809"/>
                </a:lnTo>
                <a:lnTo>
                  <a:pt x="385416" y="1119189"/>
                </a:lnTo>
                <a:lnTo>
                  <a:pt x="382245" y="1111569"/>
                </a:lnTo>
                <a:lnTo>
                  <a:pt x="379390" y="1103631"/>
                </a:lnTo>
                <a:lnTo>
                  <a:pt x="376853" y="1095694"/>
                </a:lnTo>
                <a:lnTo>
                  <a:pt x="374316" y="1087756"/>
                </a:lnTo>
                <a:lnTo>
                  <a:pt x="372096" y="1079501"/>
                </a:lnTo>
                <a:lnTo>
                  <a:pt x="369559" y="1070929"/>
                </a:lnTo>
                <a:lnTo>
                  <a:pt x="367656" y="1062674"/>
                </a:lnTo>
                <a:lnTo>
                  <a:pt x="366071" y="1054419"/>
                </a:lnTo>
                <a:lnTo>
                  <a:pt x="364485" y="1045846"/>
                </a:lnTo>
                <a:lnTo>
                  <a:pt x="363216" y="1037274"/>
                </a:lnTo>
                <a:lnTo>
                  <a:pt x="362265" y="1028384"/>
                </a:lnTo>
                <a:lnTo>
                  <a:pt x="361313" y="1019811"/>
                </a:lnTo>
                <a:lnTo>
                  <a:pt x="360996" y="1010921"/>
                </a:lnTo>
                <a:lnTo>
                  <a:pt x="360362" y="1002031"/>
                </a:lnTo>
                <a:lnTo>
                  <a:pt x="360362" y="992823"/>
                </a:lnTo>
                <a:lnTo>
                  <a:pt x="360679" y="975678"/>
                </a:lnTo>
                <a:lnTo>
                  <a:pt x="361948" y="958533"/>
                </a:lnTo>
                <a:lnTo>
                  <a:pt x="363533" y="941706"/>
                </a:lnTo>
                <a:lnTo>
                  <a:pt x="366071" y="924878"/>
                </a:lnTo>
                <a:lnTo>
                  <a:pt x="368925" y="908686"/>
                </a:lnTo>
                <a:lnTo>
                  <a:pt x="373048" y="892811"/>
                </a:lnTo>
                <a:lnTo>
                  <a:pt x="377171" y="876936"/>
                </a:lnTo>
                <a:lnTo>
                  <a:pt x="382245" y="861696"/>
                </a:lnTo>
                <a:lnTo>
                  <a:pt x="387953" y="847091"/>
                </a:lnTo>
                <a:lnTo>
                  <a:pt x="393979" y="832168"/>
                </a:lnTo>
                <a:lnTo>
                  <a:pt x="400956" y="818198"/>
                </a:lnTo>
                <a:lnTo>
                  <a:pt x="408568" y="804546"/>
                </a:lnTo>
                <a:lnTo>
                  <a:pt x="416179" y="791211"/>
                </a:lnTo>
                <a:lnTo>
                  <a:pt x="424425" y="778511"/>
                </a:lnTo>
                <a:lnTo>
                  <a:pt x="433305" y="766446"/>
                </a:lnTo>
                <a:lnTo>
                  <a:pt x="442819" y="754698"/>
                </a:lnTo>
                <a:lnTo>
                  <a:pt x="452650" y="743586"/>
                </a:lnTo>
                <a:lnTo>
                  <a:pt x="462482" y="732791"/>
                </a:lnTo>
                <a:lnTo>
                  <a:pt x="473264" y="722631"/>
                </a:lnTo>
                <a:lnTo>
                  <a:pt x="484047" y="713423"/>
                </a:lnTo>
                <a:lnTo>
                  <a:pt x="495464" y="704533"/>
                </a:lnTo>
                <a:lnTo>
                  <a:pt x="507516" y="696596"/>
                </a:lnTo>
                <a:lnTo>
                  <a:pt x="519567" y="688976"/>
                </a:lnTo>
                <a:lnTo>
                  <a:pt x="531936" y="682308"/>
                </a:lnTo>
                <a:lnTo>
                  <a:pt x="538278" y="679133"/>
                </a:lnTo>
                <a:lnTo>
                  <a:pt x="544938" y="676276"/>
                </a:lnTo>
                <a:lnTo>
                  <a:pt x="551281" y="673418"/>
                </a:lnTo>
                <a:lnTo>
                  <a:pt x="557941" y="670878"/>
                </a:lnTo>
                <a:lnTo>
                  <a:pt x="564284" y="668338"/>
                </a:lnTo>
                <a:lnTo>
                  <a:pt x="571261" y="666433"/>
                </a:lnTo>
                <a:lnTo>
                  <a:pt x="577921" y="664211"/>
                </a:lnTo>
                <a:lnTo>
                  <a:pt x="584898" y="662623"/>
                </a:lnTo>
                <a:lnTo>
                  <a:pt x="591875" y="661036"/>
                </a:lnTo>
                <a:lnTo>
                  <a:pt x="598535" y="659766"/>
                </a:lnTo>
                <a:lnTo>
                  <a:pt x="605830" y="658178"/>
                </a:lnTo>
                <a:lnTo>
                  <a:pt x="612490" y="657226"/>
                </a:lnTo>
                <a:lnTo>
                  <a:pt x="619784" y="656591"/>
                </a:lnTo>
                <a:lnTo>
                  <a:pt x="627078" y="655956"/>
                </a:lnTo>
                <a:lnTo>
                  <a:pt x="634055" y="655638"/>
                </a:lnTo>
                <a:close/>
                <a:moveTo>
                  <a:pt x="1604962" y="463550"/>
                </a:moveTo>
                <a:lnTo>
                  <a:pt x="1776412" y="463550"/>
                </a:lnTo>
                <a:lnTo>
                  <a:pt x="1776412" y="1252538"/>
                </a:lnTo>
                <a:lnTo>
                  <a:pt x="1604962" y="1252538"/>
                </a:lnTo>
                <a:lnTo>
                  <a:pt x="1604962" y="463550"/>
                </a:lnTo>
                <a:close/>
                <a:moveTo>
                  <a:pt x="0" y="0"/>
                </a:moveTo>
                <a:lnTo>
                  <a:pt x="2125663" y="0"/>
                </a:lnTo>
                <a:lnTo>
                  <a:pt x="2125663" y="171553"/>
                </a:lnTo>
                <a:lnTo>
                  <a:pt x="2039621" y="171553"/>
                </a:lnTo>
                <a:lnTo>
                  <a:pt x="2039621" y="1577975"/>
                </a:lnTo>
                <a:lnTo>
                  <a:pt x="1252220" y="1577975"/>
                </a:lnTo>
                <a:lnTo>
                  <a:pt x="1252220" y="1449310"/>
                </a:lnTo>
                <a:lnTo>
                  <a:pt x="1911033" y="1449310"/>
                </a:lnTo>
                <a:lnTo>
                  <a:pt x="1911033" y="171553"/>
                </a:lnTo>
                <a:lnTo>
                  <a:pt x="195263" y="171553"/>
                </a:lnTo>
                <a:lnTo>
                  <a:pt x="195263" y="1249164"/>
                </a:lnTo>
                <a:lnTo>
                  <a:pt x="66675" y="1249164"/>
                </a:lnTo>
                <a:lnTo>
                  <a:pt x="66675" y="171553"/>
                </a:lnTo>
                <a:lnTo>
                  <a:pt x="0" y="171553"/>
                </a:lnTo>
                <a:lnTo>
                  <a:pt x="0" y="0"/>
                </a:lnTo>
                <a:close/>
              </a:path>
            </a:pathLst>
          </a:custGeom>
          <a:solidFill>
            <a:schemeClr val="bg1"/>
          </a:solidFill>
          <a:ln>
            <a:noFill/>
          </a:ln>
          <a:effectLst>
            <a:outerShdw blurRad="50800" dist="38100" dir="2700000" algn="tl" rotWithShape="0">
              <a:prstClr val="black">
                <a:alpha val="40000"/>
              </a:prstClr>
            </a:outerShdw>
          </a:effectLst>
        </p:spPr>
        <p:txBody>
          <a:bodyPr anchor="ctr">
            <a:scene3d>
              <a:camera prst="orthographicFront"/>
              <a:lightRig rig="threePt" dir="t"/>
            </a:scene3d>
            <a:sp3d contourW="12700">
              <a:contourClr>
                <a:srgbClr val="FFFFFF"/>
              </a:contourClr>
            </a:sp3d>
          </a:bodyPr>
          <a:lstStyle/>
          <a:p>
            <a:pPr algn="ctr">
              <a:defRPr/>
            </a:pPr>
            <a:endParaRPr lang="zh-CN" altLang="en-US" sz="1705">
              <a:solidFill>
                <a:srgbClr val="1C666E"/>
              </a:solidFill>
              <a:ea typeface="宋体" panose="02010600030101010101" pitchFamily="2" charset="-122"/>
            </a:endParaRPr>
          </a:p>
        </p:txBody>
      </p:sp>
      <p:sp>
        <p:nvSpPr>
          <p:cNvPr id="5" name="文本框 9">
            <a:extLst>
              <a:ext uri="{FF2B5EF4-FFF2-40B4-BE49-F238E27FC236}">
                <a16:creationId xmlns:a16="http://schemas.microsoft.com/office/drawing/2014/main" id="{B860DAEB-5E40-DEE4-15F7-3D962A4A09B1}"/>
              </a:ext>
            </a:extLst>
          </p:cNvPr>
          <p:cNvSpPr txBox="1"/>
          <p:nvPr/>
        </p:nvSpPr>
        <p:spPr>
          <a:xfrm>
            <a:off x="9620518" y="3948973"/>
            <a:ext cx="2102608" cy="377012"/>
          </a:xfrm>
          <a:prstGeom prst="rect">
            <a:avLst/>
          </a:prstGeom>
          <a:noFill/>
        </p:spPr>
        <p:txBody>
          <a:bodyPr wrap="square" lIns="68566" tIns="34283" rIns="68566" bIns="34283" rtlCol="0">
            <a:spAutoFit/>
          </a:bodyPr>
          <a:lstStyle/>
          <a:p>
            <a:pPr marL="0" lvl="1" algn="ctr"/>
            <a:r>
              <a:rPr lang="zh-CN" altLang="en-US" sz="2000" b="1" dirty="0">
                <a:solidFill>
                  <a:srgbClr val="2F5EB0"/>
                </a:solidFill>
                <a:latin typeface="微软雅黑" panose="020B0503020204020204" pitchFamily="34" charset="-122"/>
                <a:ea typeface="微软雅黑" panose="020B0503020204020204" pitchFamily="34" charset="-122"/>
              </a:rPr>
              <a:t>社会因素分析</a:t>
            </a:r>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grpId="0" nodeType="withEffect">
                                  <p:stCondLst>
                                    <p:cond delay="0"/>
                                  </p:stCondLst>
                                  <p:childTnLst>
                                    <p:set>
                                      <p:cBhvr>
                                        <p:cTn id="6" dur="1" fill="hold">
                                          <p:stCondLst>
                                            <p:cond delay="0"/>
                                          </p:stCondLst>
                                        </p:cTn>
                                        <p:tgtEl>
                                          <p:spTgt spid="47"/>
                                        </p:tgtEl>
                                        <p:attrNameLst>
                                          <p:attrName>style.visibility</p:attrName>
                                        </p:attrNameLst>
                                      </p:cBhvr>
                                      <p:to>
                                        <p:strVal val="visible"/>
                                      </p:to>
                                    </p:set>
                                    <p:animEffect transition="in" filter="fade">
                                      <p:cBhvr>
                                        <p:cTn id="7" dur="250"/>
                                        <p:tgtEl>
                                          <p:spTgt spid="47"/>
                                        </p:tgtEl>
                                      </p:cBhvr>
                                    </p:animEffect>
                                    <p:anim calcmode="lin" valueType="num">
                                      <p:cBhvr>
                                        <p:cTn id="8" dur="250" fill="hold"/>
                                        <p:tgtEl>
                                          <p:spTgt spid="47"/>
                                        </p:tgtEl>
                                        <p:attrNameLst>
                                          <p:attrName>ppt_x</p:attrName>
                                        </p:attrNameLst>
                                      </p:cBhvr>
                                      <p:tavLst>
                                        <p:tav tm="0">
                                          <p:val>
                                            <p:strVal val="#ppt_x"/>
                                          </p:val>
                                        </p:tav>
                                        <p:tav tm="100000">
                                          <p:val>
                                            <p:strVal val="#ppt_x"/>
                                          </p:val>
                                        </p:tav>
                                      </p:tavLst>
                                    </p:anim>
                                    <p:anim calcmode="lin" valueType="num">
                                      <p:cBhvr>
                                        <p:cTn id="9" dur="250" fill="hold"/>
                                        <p:tgtEl>
                                          <p:spTgt spid="47"/>
                                        </p:tgtEl>
                                        <p:attrNameLst>
                                          <p:attrName>ppt_y</p:attrName>
                                        </p:attrNameLst>
                                      </p:cBhvr>
                                      <p:tavLst>
                                        <p:tav tm="0">
                                          <p:val>
                                            <p:strVal val="#ppt_y-.1"/>
                                          </p:val>
                                        </p:tav>
                                        <p:tav tm="100000">
                                          <p:val>
                                            <p:strVal val="#ppt_y"/>
                                          </p:val>
                                        </p:tav>
                                      </p:tavLst>
                                    </p:anim>
                                  </p:childTnLst>
                                </p:cTn>
                              </p:par>
                              <p:par>
                                <p:cTn id="10" presetID="41" presetClass="entr" presetSubtype="0" fill="hold" grpId="0" nodeType="withEffect">
                                  <p:stCondLst>
                                    <p:cond delay="0"/>
                                  </p:stCondLst>
                                  <p:iterate type="lt">
                                    <p:tmPct val="10000"/>
                                  </p:iterate>
                                  <p:childTnLst>
                                    <p:set>
                                      <p:cBhvr>
                                        <p:cTn id="11" dur="1" fill="hold">
                                          <p:stCondLst>
                                            <p:cond delay="0"/>
                                          </p:stCondLst>
                                        </p:cTn>
                                        <p:tgtEl>
                                          <p:spTgt spid="67"/>
                                        </p:tgtEl>
                                        <p:attrNameLst>
                                          <p:attrName>style.visibility</p:attrName>
                                        </p:attrNameLst>
                                      </p:cBhvr>
                                      <p:to>
                                        <p:strVal val="visible"/>
                                      </p:to>
                                    </p:set>
                                    <p:anim calcmode="lin" valueType="num">
                                      <p:cBhvr>
                                        <p:cTn id="12" dur="250" fill="hold"/>
                                        <p:tgtEl>
                                          <p:spTgt spid="67"/>
                                        </p:tgtEl>
                                        <p:attrNameLst>
                                          <p:attrName>ppt_x</p:attrName>
                                        </p:attrNameLst>
                                      </p:cBhvr>
                                      <p:tavLst>
                                        <p:tav tm="0">
                                          <p:val>
                                            <p:strVal val="#ppt_x"/>
                                          </p:val>
                                        </p:tav>
                                        <p:tav tm="50000">
                                          <p:val>
                                            <p:strVal val="#ppt_x+.1"/>
                                          </p:val>
                                        </p:tav>
                                        <p:tav tm="100000">
                                          <p:val>
                                            <p:strVal val="#ppt_x"/>
                                          </p:val>
                                        </p:tav>
                                      </p:tavLst>
                                    </p:anim>
                                    <p:anim calcmode="lin" valueType="num">
                                      <p:cBhvr>
                                        <p:cTn id="13" dur="250" fill="hold"/>
                                        <p:tgtEl>
                                          <p:spTgt spid="67"/>
                                        </p:tgtEl>
                                        <p:attrNameLst>
                                          <p:attrName>ppt_y</p:attrName>
                                        </p:attrNameLst>
                                      </p:cBhvr>
                                      <p:tavLst>
                                        <p:tav tm="0">
                                          <p:val>
                                            <p:strVal val="#ppt_y"/>
                                          </p:val>
                                        </p:tav>
                                        <p:tav tm="100000">
                                          <p:val>
                                            <p:strVal val="#ppt_y"/>
                                          </p:val>
                                        </p:tav>
                                      </p:tavLst>
                                    </p:anim>
                                    <p:anim calcmode="lin" valueType="num">
                                      <p:cBhvr>
                                        <p:cTn id="14" dur="250" fill="hold"/>
                                        <p:tgtEl>
                                          <p:spTgt spid="67"/>
                                        </p:tgtEl>
                                        <p:attrNameLst>
                                          <p:attrName>ppt_h</p:attrName>
                                        </p:attrNameLst>
                                      </p:cBhvr>
                                      <p:tavLst>
                                        <p:tav tm="0">
                                          <p:val>
                                            <p:strVal val="#ppt_h/10"/>
                                          </p:val>
                                        </p:tav>
                                        <p:tav tm="50000">
                                          <p:val>
                                            <p:strVal val="#ppt_h+.01"/>
                                          </p:val>
                                        </p:tav>
                                        <p:tav tm="100000">
                                          <p:val>
                                            <p:strVal val="#ppt_h"/>
                                          </p:val>
                                        </p:tav>
                                      </p:tavLst>
                                    </p:anim>
                                    <p:anim calcmode="lin" valueType="num">
                                      <p:cBhvr>
                                        <p:cTn id="15" dur="250" fill="hold"/>
                                        <p:tgtEl>
                                          <p:spTgt spid="67"/>
                                        </p:tgtEl>
                                        <p:attrNameLst>
                                          <p:attrName>ppt_w</p:attrName>
                                        </p:attrNameLst>
                                      </p:cBhvr>
                                      <p:tavLst>
                                        <p:tav tm="0">
                                          <p:val>
                                            <p:strVal val="#ppt_w/10"/>
                                          </p:val>
                                        </p:tav>
                                        <p:tav tm="50000">
                                          <p:val>
                                            <p:strVal val="#ppt_w+.01"/>
                                          </p:val>
                                        </p:tav>
                                        <p:tav tm="100000">
                                          <p:val>
                                            <p:strVal val="#ppt_w"/>
                                          </p:val>
                                        </p:tav>
                                      </p:tavLst>
                                    </p:anim>
                                    <p:animEffect transition="in" filter="fade">
                                      <p:cBhvr>
                                        <p:cTn id="16" dur="250" tmFilter="0,0; .5, 1; 1, 1"/>
                                        <p:tgtEl>
                                          <p:spTgt spid="67"/>
                                        </p:tgtEl>
                                      </p:cBhvr>
                                    </p:animEffect>
                                  </p:childTnLst>
                                </p:cTn>
                              </p:par>
                              <p:par>
                                <p:cTn id="17" presetID="2" presetClass="entr" presetSubtype="12" fill="hold" grpId="0" nodeType="withEffect">
                                  <p:stCondLst>
                                    <p:cond delay="0"/>
                                  </p:stCondLst>
                                  <p:childTnLst>
                                    <p:set>
                                      <p:cBhvr>
                                        <p:cTn id="18" dur="1" fill="hold">
                                          <p:stCondLst>
                                            <p:cond delay="0"/>
                                          </p:stCondLst>
                                        </p:cTn>
                                        <p:tgtEl>
                                          <p:spTgt spid="69"/>
                                        </p:tgtEl>
                                        <p:attrNameLst>
                                          <p:attrName>style.visibility</p:attrName>
                                        </p:attrNameLst>
                                      </p:cBhvr>
                                      <p:to>
                                        <p:strVal val="visible"/>
                                      </p:to>
                                    </p:set>
                                    <p:anim calcmode="lin" valueType="num">
                                      <p:cBhvr additive="base">
                                        <p:cTn id="19" dur="250" fill="hold"/>
                                        <p:tgtEl>
                                          <p:spTgt spid="69"/>
                                        </p:tgtEl>
                                        <p:attrNameLst>
                                          <p:attrName>ppt_x</p:attrName>
                                        </p:attrNameLst>
                                      </p:cBhvr>
                                      <p:tavLst>
                                        <p:tav tm="0">
                                          <p:val>
                                            <p:strVal val="0-#ppt_w/2"/>
                                          </p:val>
                                        </p:tav>
                                        <p:tav tm="100000">
                                          <p:val>
                                            <p:strVal val="#ppt_x"/>
                                          </p:val>
                                        </p:tav>
                                      </p:tavLst>
                                    </p:anim>
                                    <p:anim calcmode="lin" valueType="num">
                                      <p:cBhvr additive="base">
                                        <p:cTn id="20" dur="250" fill="hold"/>
                                        <p:tgtEl>
                                          <p:spTgt spid="69"/>
                                        </p:tgtEl>
                                        <p:attrNameLst>
                                          <p:attrName>ppt_y</p:attrName>
                                        </p:attrNameLst>
                                      </p:cBhvr>
                                      <p:tavLst>
                                        <p:tav tm="0">
                                          <p:val>
                                            <p:strVal val="1+#ppt_h/2"/>
                                          </p:val>
                                        </p:tav>
                                        <p:tav tm="100000">
                                          <p:val>
                                            <p:strVal val="#ppt_y"/>
                                          </p:val>
                                        </p:tav>
                                      </p:tavLst>
                                    </p:anim>
                                  </p:childTnLst>
                                </p:cTn>
                              </p:par>
                              <p:par>
                                <p:cTn id="21" presetID="2" presetClass="entr" presetSubtype="12" fill="hold" grpId="0" nodeType="withEffect">
                                  <p:stCondLst>
                                    <p:cond delay="0"/>
                                  </p:stCondLst>
                                  <p:childTnLst>
                                    <p:set>
                                      <p:cBhvr>
                                        <p:cTn id="22" dur="1" fill="hold">
                                          <p:stCondLst>
                                            <p:cond delay="0"/>
                                          </p:stCondLst>
                                        </p:cTn>
                                        <p:tgtEl>
                                          <p:spTgt spid="71"/>
                                        </p:tgtEl>
                                        <p:attrNameLst>
                                          <p:attrName>style.visibility</p:attrName>
                                        </p:attrNameLst>
                                      </p:cBhvr>
                                      <p:to>
                                        <p:strVal val="visible"/>
                                      </p:to>
                                    </p:set>
                                    <p:anim calcmode="lin" valueType="num">
                                      <p:cBhvr additive="base">
                                        <p:cTn id="23" dur="250" fill="hold"/>
                                        <p:tgtEl>
                                          <p:spTgt spid="71"/>
                                        </p:tgtEl>
                                        <p:attrNameLst>
                                          <p:attrName>ppt_x</p:attrName>
                                        </p:attrNameLst>
                                      </p:cBhvr>
                                      <p:tavLst>
                                        <p:tav tm="0">
                                          <p:val>
                                            <p:strVal val="0-#ppt_w/2"/>
                                          </p:val>
                                        </p:tav>
                                        <p:tav tm="100000">
                                          <p:val>
                                            <p:strVal val="#ppt_x"/>
                                          </p:val>
                                        </p:tav>
                                      </p:tavLst>
                                    </p:anim>
                                    <p:anim calcmode="lin" valueType="num">
                                      <p:cBhvr additive="base">
                                        <p:cTn id="24" dur="250" fill="hold"/>
                                        <p:tgtEl>
                                          <p:spTgt spid="71"/>
                                        </p:tgtEl>
                                        <p:attrNameLst>
                                          <p:attrName>ppt_y</p:attrName>
                                        </p:attrNameLst>
                                      </p:cBhvr>
                                      <p:tavLst>
                                        <p:tav tm="0">
                                          <p:val>
                                            <p:strVal val="1+#ppt_h/2"/>
                                          </p:val>
                                        </p:tav>
                                        <p:tav tm="100000">
                                          <p:val>
                                            <p:strVal val="#ppt_y"/>
                                          </p:val>
                                        </p:tav>
                                      </p:tavLst>
                                    </p:anim>
                                  </p:childTnLst>
                                </p:cTn>
                              </p:par>
                              <p:par>
                                <p:cTn id="25" presetID="2" presetClass="entr" presetSubtype="12" fill="hold" grpId="0" nodeType="withEffect">
                                  <p:stCondLst>
                                    <p:cond delay="0"/>
                                  </p:stCondLst>
                                  <p:childTnLst>
                                    <p:set>
                                      <p:cBhvr>
                                        <p:cTn id="26" dur="1" fill="hold">
                                          <p:stCondLst>
                                            <p:cond delay="0"/>
                                          </p:stCondLst>
                                        </p:cTn>
                                        <p:tgtEl>
                                          <p:spTgt spid="72"/>
                                        </p:tgtEl>
                                        <p:attrNameLst>
                                          <p:attrName>style.visibility</p:attrName>
                                        </p:attrNameLst>
                                      </p:cBhvr>
                                      <p:to>
                                        <p:strVal val="visible"/>
                                      </p:to>
                                    </p:set>
                                    <p:anim calcmode="lin" valueType="num">
                                      <p:cBhvr additive="base">
                                        <p:cTn id="27" dur="250" fill="hold"/>
                                        <p:tgtEl>
                                          <p:spTgt spid="72"/>
                                        </p:tgtEl>
                                        <p:attrNameLst>
                                          <p:attrName>ppt_x</p:attrName>
                                        </p:attrNameLst>
                                      </p:cBhvr>
                                      <p:tavLst>
                                        <p:tav tm="0">
                                          <p:val>
                                            <p:strVal val="0-#ppt_w/2"/>
                                          </p:val>
                                        </p:tav>
                                        <p:tav tm="100000">
                                          <p:val>
                                            <p:strVal val="#ppt_x"/>
                                          </p:val>
                                        </p:tav>
                                      </p:tavLst>
                                    </p:anim>
                                    <p:anim calcmode="lin" valueType="num">
                                      <p:cBhvr additive="base">
                                        <p:cTn id="28" dur="250" fill="hold"/>
                                        <p:tgtEl>
                                          <p:spTgt spid="72"/>
                                        </p:tgtEl>
                                        <p:attrNameLst>
                                          <p:attrName>ppt_y</p:attrName>
                                        </p:attrNameLst>
                                      </p:cBhvr>
                                      <p:tavLst>
                                        <p:tav tm="0">
                                          <p:val>
                                            <p:strVal val="1+#ppt_h/2"/>
                                          </p:val>
                                        </p:tav>
                                        <p:tav tm="100000">
                                          <p:val>
                                            <p:strVal val="#ppt_y"/>
                                          </p:val>
                                        </p:tav>
                                      </p:tavLst>
                                    </p:anim>
                                  </p:childTnLst>
                                </p:cTn>
                              </p:par>
                              <p:par>
                                <p:cTn id="29" presetID="2" presetClass="entr" presetSubtype="12" fill="hold" grpId="0" nodeType="withEffect">
                                  <p:stCondLst>
                                    <p:cond delay="0"/>
                                  </p:stCondLst>
                                  <p:childTnLst>
                                    <p:set>
                                      <p:cBhvr>
                                        <p:cTn id="30" dur="1" fill="hold">
                                          <p:stCondLst>
                                            <p:cond delay="0"/>
                                          </p:stCondLst>
                                        </p:cTn>
                                        <p:tgtEl>
                                          <p:spTgt spid="73"/>
                                        </p:tgtEl>
                                        <p:attrNameLst>
                                          <p:attrName>style.visibility</p:attrName>
                                        </p:attrNameLst>
                                      </p:cBhvr>
                                      <p:to>
                                        <p:strVal val="visible"/>
                                      </p:to>
                                    </p:set>
                                    <p:anim calcmode="lin" valueType="num">
                                      <p:cBhvr additive="base">
                                        <p:cTn id="31" dur="250" fill="hold"/>
                                        <p:tgtEl>
                                          <p:spTgt spid="73"/>
                                        </p:tgtEl>
                                        <p:attrNameLst>
                                          <p:attrName>ppt_x</p:attrName>
                                        </p:attrNameLst>
                                      </p:cBhvr>
                                      <p:tavLst>
                                        <p:tav tm="0">
                                          <p:val>
                                            <p:strVal val="0-#ppt_w/2"/>
                                          </p:val>
                                        </p:tav>
                                        <p:tav tm="100000">
                                          <p:val>
                                            <p:strVal val="#ppt_x"/>
                                          </p:val>
                                        </p:tav>
                                      </p:tavLst>
                                    </p:anim>
                                    <p:anim calcmode="lin" valueType="num">
                                      <p:cBhvr additive="base">
                                        <p:cTn id="32" dur="250" fill="hold"/>
                                        <p:tgtEl>
                                          <p:spTgt spid="73"/>
                                        </p:tgtEl>
                                        <p:attrNameLst>
                                          <p:attrName>ppt_y</p:attrName>
                                        </p:attrNameLst>
                                      </p:cBhvr>
                                      <p:tavLst>
                                        <p:tav tm="0">
                                          <p:val>
                                            <p:strVal val="1+#ppt_h/2"/>
                                          </p:val>
                                        </p:tav>
                                        <p:tav tm="100000">
                                          <p:val>
                                            <p:strVal val="#ppt_y"/>
                                          </p:val>
                                        </p:tav>
                                      </p:tavLst>
                                    </p:anim>
                                  </p:childTnLst>
                                </p:cTn>
                              </p:par>
                              <p:par>
                                <p:cTn id="33" presetID="2" presetClass="entr" presetSubtype="12" fill="hold" grpId="0" nodeType="withEffect">
                                  <p:stCondLst>
                                    <p:cond delay="0"/>
                                  </p:stCondLst>
                                  <p:childTnLst>
                                    <p:set>
                                      <p:cBhvr>
                                        <p:cTn id="34" dur="1" fill="hold">
                                          <p:stCondLst>
                                            <p:cond delay="0"/>
                                          </p:stCondLst>
                                        </p:cTn>
                                        <p:tgtEl>
                                          <p:spTgt spid="74"/>
                                        </p:tgtEl>
                                        <p:attrNameLst>
                                          <p:attrName>style.visibility</p:attrName>
                                        </p:attrNameLst>
                                      </p:cBhvr>
                                      <p:to>
                                        <p:strVal val="visible"/>
                                      </p:to>
                                    </p:set>
                                    <p:anim calcmode="lin" valueType="num">
                                      <p:cBhvr additive="base">
                                        <p:cTn id="35" dur="250" fill="hold"/>
                                        <p:tgtEl>
                                          <p:spTgt spid="74"/>
                                        </p:tgtEl>
                                        <p:attrNameLst>
                                          <p:attrName>ppt_x</p:attrName>
                                        </p:attrNameLst>
                                      </p:cBhvr>
                                      <p:tavLst>
                                        <p:tav tm="0">
                                          <p:val>
                                            <p:strVal val="0-#ppt_w/2"/>
                                          </p:val>
                                        </p:tav>
                                        <p:tav tm="100000">
                                          <p:val>
                                            <p:strVal val="#ppt_x"/>
                                          </p:val>
                                        </p:tav>
                                      </p:tavLst>
                                    </p:anim>
                                    <p:anim calcmode="lin" valueType="num">
                                      <p:cBhvr additive="base">
                                        <p:cTn id="36" dur="250" fill="hold"/>
                                        <p:tgtEl>
                                          <p:spTgt spid="74"/>
                                        </p:tgtEl>
                                        <p:attrNameLst>
                                          <p:attrName>ppt_y</p:attrName>
                                        </p:attrNameLst>
                                      </p:cBhvr>
                                      <p:tavLst>
                                        <p:tav tm="0">
                                          <p:val>
                                            <p:strVal val="1+#ppt_h/2"/>
                                          </p:val>
                                        </p:tav>
                                        <p:tav tm="100000">
                                          <p:val>
                                            <p:strVal val="#ppt_y"/>
                                          </p:val>
                                        </p:tav>
                                      </p:tavLst>
                                    </p:anim>
                                  </p:childTnLst>
                                </p:cTn>
                              </p:par>
                              <p:par>
                                <p:cTn id="37" presetID="47" presetClass="entr" presetSubtype="0" fill="hold" grpId="0" nodeType="withEffect">
                                  <p:stCondLst>
                                    <p:cond delay="0"/>
                                  </p:stCondLst>
                                  <p:childTnLst>
                                    <p:set>
                                      <p:cBhvr>
                                        <p:cTn id="38" dur="1" fill="hold">
                                          <p:stCondLst>
                                            <p:cond delay="0"/>
                                          </p:stCondLst>
                                        </p:cTn>
                                        <p:tgtEl>
                                          <p:spTgt spid="83"/>
                                        </p:tgtEl>
                                        <p:attrNameLst>
                                          <p:attrName>style.visibility</p:attrName>
                                        </p:attrNameLst>
                                      </p:cBhvr>
                                      <p:to>
                                        <p:strVal val="visible"/>
                                      </p:to>
                                    </p:set>
                                    <p:animEffect transition="in" filter="fade">
                                      <p:cBhvr>
                                        <p:cTn id="39" dur="250"/>
                                        <p:tgtEl>
                                          <p:spTgt spid="83"/>
                                        </p:tgtEl>
                                      </p:cBhvr>
                                    </p:animEffect>
                                    <p:anim calcmode="lin" valueType="num">
                                      <p:cBhvr>
                                        <p:cTn id="40" dur="250" fill="hold"/>
                                        <p:tgtEl>
                                          <p:spTgt spid="83"/>
                                        </p:tgtEl>
                                        <p:attrNameLst>
                                          <p:attrName>ppt_x</p:attrName>
                                        </p:attrNameLst>
                                      </p:cBhvr>
                                      <p:tavLst>
                                        <p:tav tm="0">
                                          <p:val>
                                            <p:strVal val="#ppt_x"/>
                                          </p:val>
                                        </p:tav>
                                        <p:tav tm="100000">
                                          <p:val>
                                            <p:strVal val="#ppt_x"/>
                                          </p:val>
                                        </p:tav>
                                      </p:tavLst>
                                    </p:anim>
                                    <p:anim calcmode="lin" valueType="num">
                                      <p:cBhvr>
                                        <p:cTn id="41" dur="250" fill="hold"/>
                                        <p:tgtEl>
                                          <p:spTgt spid="83"/>
                                        </p:tgtEl>
                                        <p:attrNameLst>
                                          <p:attrName>ppt_y</p:attrName>
                                        </p:attrNameLst>
                                      </p:cBhvr>
                                      <p:tavLst>
                                        <p:tav tm="0">
                                          <p:val>
                                            <p:strVal val="#ppt_y-.1"/>
                                          </p:val>
                                        </p:tav>
                                        <p:tav tm="100000">
                                          <p:val>
                                            <p:strVal val="#ppt_y"/>
                                          </p:val>
                                        </p:tav>
                                      </p:tavLst>
                                    </p:anim>
                                  </p:childTnLst>
                                </p:cTn>
                              </p:par>
                              <p:par>
                                <p:cTn id="42" presetID="47" presetClass="entr" presetSubtype="0" fill="hold" grpId="0" nodeType="withEffect">
                                  <p:stCondLst>
                                    <p:cond delay="0"/>
                                  </p:stCondLst>
                                  <p:childTnLst>
                                    <p:set>
                                      <p:cBhvr>
                                        <p:cTn id="43" dur="1" fill="hold">
                                          <p:stCondLst>
                                            <p:cond delay="0"/>
                                          </p:stCondLst>
                                        </p:cTn>
                                        <p:tgtEl>
                                          <p:spTgt spid="75"/>
                                        </p:tgtEl>
                                        <p:attrNameLst>
                                          <p:attrName>style.visibility</p:attrName>
                                        </p:attrNameLst>
                                      </p:cBhvr>
                                      <p:to>
                                        <p:strVal val="visible"/>
                                      </p:to>
                                    </p:set>
                                    <p:animEffect transition="in" filter="fade">
                                      <p:cBhvr>
                                        <p:cTn id="44" dur="250"/>
                                        <p:tgtEl>
                                          <p:spTgt spid="75"/>
                                        </p:tgtEl>
                                      </p:cBhvr>
                                    </p:animEffect>
                                    <p:anim calcmode="lin" valueType="num">
                                      <p:cBhvr>
                                        <p:cTn id="45" dur="250" fill="hold"/>
                                        <p:tgtEl>
                                          <p:spTgt spid="75"/>
                                        </p:tgtEl>
                                        <p:attrNameLst>
                                          <p:attrName>ppt_x</p:attrName>
                                        </p:attrNameLst>
                                      </p:cBhvr>
                                      <p:tavLst>
                                        <p:tav tm="0">
                                          <p:val>
                                            <p:strVal val="#ppt_x"/>
                                          </p:val>
                                        </p:tav>
                                        <p:tav tm="100000">
                                          <p:val>
                                            <p:strVal val="#ppt_x"/>
                                          </p:val>
                                        </p:tav>
                                      </p:tavLst>
                                    </p:anim>
                                    <p:anim calcmode="lin" valueType="num">
                                      <p:cBhvr>
                                        <p:cTn id="46" dur="250" fill="hold"/>
                                        <p:tgtEl>
                                          <p:spTgt spid="75"/>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76"/>
                                        </p:tgtEl>
                                        <p:attrNameLst>
                                          <p:attrName>style.visibility</p:attrName>
                                        </p:attrNameLst>
                                      </p:cBhvr>
                                      <p:to>
                                        <p:strVal val="visible"/>
                                      </p:to>
                                    </p:set>
                                    <p:animEffect transition="in" filter="fade">
                                      <p:cBhvr>
                                        <p:cTn id="49" dur="250"/>
                                        <p:tgtEl>
                                          <p:spTgt spid="76"/>
                                        </p:tgtEl>
                                      </p:cBhvr>
                                    </p:animEffect>
                                    <p:anim calcmode="lin" valueType="num">
                                      <p:cBhvr>
                                        <p:cTn id="50" dur="250" fill="hold"/>
                                        <p:tgtEl>
                                          <p:spTgt spid="76"/>
                                        </p:tgtEl>
                                        <p:attrNameLst>
                                          <p:attrName>ppt_x</p:attrName>
                                        </p:attrNameLst>
                                      </p:cBhvr>
                                      <p:tavLst>
                                        <p:tav tm="0">
                                          <p:val>
                                            <p:strVal val="#ppt_x"/>
                                          </p:val>
                                        </p:tav>
                                        <p:tav tm="100000">
                                          <p:val>
                                            <p:strVal val="#ppt_x"/>
                                          </p:val>
                                        </p:tav>
                                      </p:tavLst>
                                    </p:anim>
                                    <p:anim calcmode="lin" valueType="num">
                                      <p:cBhvr>
                                        <p:cTn id="51" dur="250" fill="hold"/>
                                        <p:tgtEl>
                                          <p:spTgt spid="76"/>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82"/>
                                        </p:tgtEl>
                                        <p:attrNameLst>
                                          <p:attrName>style.visibility</p:attrName>
                                        </p:attrNameLst>
                                      </p:cBhvr>
                                      <p:to>
                                        <p:strVal val="visible"/>
                                      </p:to>
                                    </p:set>
                                    <p:animEffect transition="in" filter="fade">
                                      <p:cBhvr>
                                        <p:cTn id="54" dur="250"/>
                                        <p:tgtEl>
                                          <p:spTgt spid="82"/>
                                        </p:tgtEl>
                                      </p:cBhvr>
                                    </p:animEffect>
                                    <p:anim calcmode="lin" valueType="num">
                                      <p:cBhvr>
                                        <p:cTn id="55" dur="250" fill="hold"/>
                                        <p:tgtEl>
                                          <p:spTgt spid="82"/>
                                        </p:tgtEl>
                                        <p:attrNameLst>
                                          <p:attrName>ppt_x</p:attrName>
                                        </p:attrNameLst>
                                      </p:cBhvr>
                                      <p:tavLst>
                                        <p:tav tm="0">
                                          <p:val>
                                            <p:strVal val="#ppt_x"/>
                                          </p:val>
                                        </p:tav>
                                        <p:tav tm="100000">
                                          <p:val>
                                            <p:strVal val="#ppt_x"/>
                                          </p:val>
                                        </p:tav>
                                      </p:tavLst>
                                    </p:anim>
                                    <p:anim calcmode="lin" valueType="num">
                                      <p:cBhvr>
                                        <p:cTn id="56" dur="250" fill="hold"/>
                                        <p:tgtEl>
                                          <p:spTgt spid="82"/>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77"/>
                                        </p:tgtEl>
                                        <p:attrNameLst>
                                          <p:attrName>style.visibility</p:attrName>
                                        </p:attrNameLst>
                                      </p:cBhvr>
                                      <p:to>
                                        <p:strVal val="visible"/>
                                      </p:to>
                                    </p:set>
                                    <p:animEffect transition="in" filter="fade">
                                      <p:cBhvr>
                                        <p:cTn id="59" dur="250"/>
                                        <p:tgtEl>
                                          <p:spTgt spid="77"/>
                                        </p:tgtEl>
                                      </p:cBhvr>
                                    </p:animEffect>
                                    <p:anim calcmode="lin" valueType="num">
                                      <p:cBhvr>
                                        <p:cTn id="60" dur="250" fill="hold"/>
                                        <p:tgtEl>
                                          <p:spTgt spid="77"/>
                                        </p:tgtEl>
                                        <p:attrNameLst>
                                          <p:attrName>ppt_x</p:attrName>
                                        </p:attrNameLst>
                                      </p:cBhvr>
                                      <p:tavLst>
                                        <p:tav tm="0">
                                          <p:val>
                                            <p:strVal val="#ppt_x"/>
                                          </p:val>
                                        </p:tav>
                                        <p:tav tm="100000">
                                          <p:val>
                                            <p:strVal val="#ppt_x"/>
                                          </p:val>
                                        </p:tav>
                                      </p:tavLst>
                                    </p:anim>
                                    <p:anim calcmode="lin" valueType="num">
                                      <p:cBhvr>
                                        <p:cTn id="61" dur="250" fill="hold"/>
                                        <p:tgtEl>
                                          <p:spTgt spid="77"/>
                                        </p:tgtEl>
                                        <p:attrNameLst>
                                          <p:attrName>ppt_y</p:attrName>
                                        </p:attrNameLst>
                                      </p:cBhvr>
                                      <p:tavLst>
                                        <p:tav tm="0">
                                          <p:val>
                                            <p:strVal val="#ppt_y-.1"/>
                                          </p:val>
                                        </p:tav>
                                        <p:tav tm="100000">
                                          <p:val>
                                            <p:strVal val="#ppt_y"/>
                                          </p:val>
                                        </p:tav>
                                      </p:tavLst>
                                    </p:anim>
                                  </p:childTnLst>
                                </p:cTn>
                              </p:par>
                              <p:par>
                                <p:cTn id="62" presetID="16" presetClass="entr" presetSubtype="21" fill="hold" grpId="0" nodeType="withEffect">
                                  <p:stCondLst>
                                    <p:cond delay="0"/>
                                  </p:stCondLst>
                                  <p:childTnLst>
                                    <p:set>
                                      <p:cBhvr>
                                        <p:cTn id="63" dur="1" fill="hold">
                                          <p:stCondLst>
                                            <p:cond delay="0"/>
                                          </p:stCondLst>
                                        </p:cTn>
                                        <p:tgtEl>
                                          <p:spTgt spid="70"/>
                                        </p:tgtEl>
                                        <p:attrNameLst>
                                          <p:attrName>style.visibility</p:attrName>
                                        </p:attrNameLst>
                                      </p:cBhvr>
                                      <p:to>
                                        <p:strVal val="visible"/>
                                      </p:to>
                                    </p:set>
                                    <p:animEffect transition="in" filter="barn(inVertical)">
                                      <p:cBhvr>
                                        <p:cTn id="64" dur="250"/>
                                        <p:tgtEl>
                                          <p:spTgt spid="70"/>
                                        </p:tgtEl>
                                      </p:cBhvr>
                                    </p:animEffect>
                                  </p:childTnLst>
                                </p:cTn>
                              </p:par>
                              <p:par>
                                <p:cTn id="65" presetID="16" presetClass="entr" presetSubtype="21" fill="hold" grpId="0" nodeType="withEffect">
                                  <p:stCondLst>
                                    <p:cond delay="0"/>
                                  </p:stCondLst>
                                  <p:childTnLst>
                                    <p:set>
                                      <p:cBhvr>
                                        <p:cTn id="66" dur="1" fill="hold">
                                          <p:stCondLst>
                                            <p:cond delay="0"/>
                                          </p:stCondLst>
                                        </p:cTn>
                                        <p:tgtEl>
                                          <p:spTgt spid="78"/>
                                        </p:tgtEl>
                                        <p:attrNameLst>
                                          <p:attrName>style.visibility</p:attrName>
                                        </p:attrNameLst>
                                      </p:cBhvr>
                                      <p:to>
                                        <p:strVal val="visible"/>
                                      </p:to>
                                    </p:set>
                                    <p:animEffect transition="in" filter="barn(inVertical)">
                                      <p:cBhvr>
                                        <p:cTn id="67" dur="250"/>
                                        <p:tgtEl>
                                          <p:spTgt spid="78"/>
                                        </p:tgtEl>
                                      </p:cBhvr>
                                    </p:animEffect>
                                  </p:childTnLst>
                                </p:cTn>
                              </p:par>
                              <p:par>
                                <p:cTn id="68" presetID="16" presetClass="entr" presetSubtype="21" fill="hold" grpId="0" nodeType="withEffect">
                                  <p:stCondLst>
                                    <p:cond delay="0"/>
                                  </p:stCondLst>
                                  <p:childTnLst>
                                    <p:set>
                                      <p:cBhvr>
                                        <p:cTn id="69" dur="1" fill="hold">
                                          <p:stCondLst>
                                            <p:cond delay="0"/>
                                          </p:stCondLst>
                                        </p:cTn>
                                        <p:tgtEl>
                                          <p:spTgt spid="79"/>
                                        </p:tgtEl>
                                        <p:attrNameLst>
                                          <p:attrName>style.visibility</p:attrName>
                                        </p:attrNameLst>
                                      </p:cBhvr>
                                      <p:to>
                                        <p:strVal val="visible"/>
                                      </p:to>
                                    </p:set>
                                    <p:animEffect transition="in" filter="barn(inVertical)">
                                      <p:cBhvr>
                                        <p:cTn id="70" dur="250"/>
                                        <p:tgtEl>
                                          <p:spTgt spid="79"/>
                                        </p:tgtEl>
                                      </p:cBhvr>
                                    </p:animEffect>
                                  </p:childTnLst>
                                </p:cTn>
                              </p:par>
                              <p:par>
                                <p:cTn id="71" presetID="16" presetClass="entr" presetSubtype="21" fill="hold" grpId="0" nodeType="withEffect">
                                  <p:stCondLst>
                                    <p:cond delay="0"/>
                                  </p:stCondLst>
                                  <p:childTnLst>
                                    <p:set>
                                      <p:cBhvr>
                                        <p:cTn id="72" dur="1" fill="hold">
                                          <p:stCondLst>
                                            <p:cond delay="0"/>
                                          </p:stCondLst>
                                        </p:cTn>
                                        <p:tgtEl>
                                          <p:spTgt spid="80"/>
                                        </p:tgtEl>
                                        <p:attrNameLst>
                                          <p:attrName>style.visibility</p:attrName>
                                        </p:attrNameLst>
                                      </p:cBhvr>
                                      <p:to>
                                        <p:strVal val="visible"/>
                                      </p:to>
                                    </p:set>
                                    <p:animEffect transition="in" filter="barn(inVertical)">
                                      <p:cBhvr>
                                        <p:cTn id="73" dur="250"/>
                                        <p:tgtEl>
                                          <p:spTgt spid="80"/>
                                        </p:tgtEl>
                                      </p:cBhvr>
                                    </p:animEffect>
                                  </p:childTnLst>
                                </p:cTn>
                              </p:par>
                              <p:par>
                                <p:cTn id="74" presetID="16" presetClass="entr" presetSubtype="21" fill="hold" grpId="0" nodeType="withEffect">
                                  <p:stCondLst>
                                    <p:cond delay="0"/>
                                  </p:stCondLst>
                                  <p:childTnLst>
                                    <p:set>
                                      <p:cBhvr>
                                        <p:cTn id="75" dur="1" fill="hold">
                                          <p:stCondLst>
                                            <p:cond delay="0"/>
                                          </p:stCondLst>
                                        </p:cTn>
                                        <p:tgtEl>
                                          <p:spTgt spid="81"/>
                                        </p:tgtEl>
                                        <p:attrNameLst>
                                          <p:attrName>style.visibility</p:attrName>
                                        </p:attrNameLst>
                                      </p:cBhvr>
                                      <p:to>
                                        <p:strVal val="visible"/>
                                      </p:to>
                                    </p:set>
                                    <p:animEffect transition="in" filter="barn(inVertical)">
                                      <p:cBhvr>
                                        <p:cTn id="76" dur="250"/>
                                        <p:tgtEl>
                                          <p:spTgt spid="81"/>
                                        </p:tgtEl>
                                      </p:cBhvr>
                                    </p:animEffect>
                                  </p:childTnLst>
                                </p:cTn>
                              </p:par>
                              <p:par>
                                <p:cTn id="77" presetID="2" presetClass="entr" presetSubtype="12" fill="hold" grpId="0" nodeType="withEffect">
                                  <p:stCondLst>
                                    <p:cond delay="0"/>
                                  </p:stCondLst>
                                  <p:childTnLst>
                                    <p:set>
                                      <p:cBhvr>
                                        <p:cTn id="78" dur="1" fill="hold">
                                          <p:stCondLst>
                                            <p:cond delay="0"/>
                                          </p:stCondLst>
                                        </p:cTn>
                                        <p:tgtEl>
                                          <p:spTgt spid="3"/>
                                        </p:tgtEl>
                                        <p:attrNameLst>
                                          <p:attrName>style.visibility</p:attrName>
                                        </p:attrNameLst>
                                      </p:cBhvr>
                                      <p:to>
                                        <p:strVal val="visible"/>
                                      </p:to>
                                    </p:set>
                                    <p:anim calcmode="lin" valueType="num">
                                      <p:cBhvr additive="base">
                                        <p:cTn id="79" dur="250" fill="hold"/>
                                        <p:tgtEl>
                                          <p:spTgt spid="3"/>
                                        </p:tgtEl>
                                        <p:attrNameLst>
                                          <p:attrName>ppt_x</p:attrName>
                                        </p:attrNameLst>
                                      </p:cBhvr>
                                      <p:tavLst>
                                        <p:tav tm="0">
                                          <p:val>
                                            <p:strVal val="0-#ppt_w/2"/>
                                          </p:val>
                                        </p:tav>
                                        <p:tav tm="100000">
                                          <p:val>
                                            <p:strVal val="#ppt_x"/>
                                          </p:val>
                                        </p:tav>
                                      </p:tavLst>
                                    </p:anim>
                                    <p:anim calcmode="lin" valueType="num">
                                      <p:cBhvr additive="base">
                                        <p:cTn id="80" dur="250" fill="hold"/>
                                        <p:tgtEl>
                                          <p:spTgt spid="3"/>
                                        </p:tgtEl>
                                        <p:attrNameLst>
                                          <p:attrName>ppt_y</p:attrName>
                                        </p:attrNameLst>
                                      </p:cBhvr>
                                      <p:tavLst>
                                        <p:tav tm="0">
                                          <p:val>
                                            <p:strVal val="1+#ppt_h/2"/>
                                          </p:val>
                                        </p:tav>
                                        <p:tav tm="100000">
                                          <p:val>
                                            <p:strVal val="#ppt_y"/>
                                          </p:val>
                                        </p:tav>
                                      </p:tavLst>
                                    </p:anim>
                                  </p:childTnLst>
                                </p:cTn>
                              </p:par>
                              <p:par>
                                <p:cTn id="81" presetID="47" presetClass="entr" presetSubtype="0" fill="hold" grpId="0" nodeType="withEffect">
                                  <p:stCondLst>
                                    <p:cond delay="0"/>
                                  </p:stCondLst>
                                  <p:childTnLst>
                                    <p:set>
                                      <p:cBhvr>
                                        <p:cTn id="82" dur="1" fill="hold">
                                          <p:stCondLst>
                                            <p:cond delay="0"/>
                                          </p:stCondLst>
                                        </p:cTn>
                                        <p:tgtEl>
                                          <p:spTgt spid="4"/>
                                        </p:tgtEl>
                                        <p:attrNameLst>
                                          <p:attrName>style.visibility</p:attrName>
                                        </p:attrNameLst>
                                      </p:cBhvr>
                                      <p:to>
                                        <p:strVal val="visible"/>
                                      </p:to>
                                    </p:set>
                                    <p:animEffect transition="in" filter="fade">
                                      <p:cBhvr>
                                        <p:cTn id="83" dur="250"/>
                                        <p:tgtEl>
                                          <p:spTgt spid="4"/>
                                        </p:tgtEl>
                                      </p:cBhvr>
                                    </p:animEffect>
                                    <p:anim calcmode="lin" valueType="num">
                                      <p:cBhvr>
                                        <p:cTn id="84" dur="250" fill="hold"/>
                                        <p:tgtEl>
                                          <p:spTgt spid="4"/>
                                        </p:tgtEl>
                                        <p:attrNameLst>
                                          <p:attrName>ppt_x</p:attrName>
                                        </p:attrNameLst>
                                      </p:cBhvr>
                                      <p:tavLst>
                                        <p:tav tm="0">
                                          <p:val>
                                            <p:strVal val="#ppt_x"/>
                                          </p:val>
                                        </p:tav>
                                        <p:tav tm="100000">
                                          <p:val>
                                            <p:strVal val="#ppt_x"/>
                                          </p:val>
                                        </p:tav>
                                      </p:tavLst>
                                    </p:anim>
                                    <p:anim calcmode="lin" valueType="num">
                                      <p:cBhvr>
                                        <p:cTn id="85" dur="250" fill="hold"/>
                                        <p:tgtEl>
                                          <p:spTgt spid="4"/>
                                        </p:tgtEl>
                                        <p:attrNameLst>
                                          <p:attrName>ppt_y</p:attrName>
                                        </p:attrNameLst>
                                      </p:cBhvr>
                                      <p:tavLst>
                                        <p:tav tm="0">
                                          <p:val>
                                            <p:strVal val="#ppt_y-.1"/>
                                          </p:val>
                                        </p:tav>
                                        <p:tav tm="100000">
                                          <p:val>
                                            <p:strVal val="#ppt_y"/>
                                          </p:val>
                                        </p:tav>
                                      </p:tavLst>
                                    </p:anim>
                                  </p:childTnLst>
                                </p:cTn>
                              </p:par>
                              <p:par>
                                <p:cTn id="86" presetID="16" presetClass="entr" presetSubtype="21" fill="hold" grpId="0" nodeType="withEffect">
                                  <p:stCondLst>
                                    <p:cond delay="0"/>
                                  </p:stCondLst>
                                  <p:childTnLst>
                                    <p:set>
                                      <p:cBhvr>
                                        <p:cTn id="87" dur="1" fill="hold">
                                          <p:stCondLst>
                                            <p:cond delay="0"/>
                                          </p:stCondLst>
                                        </p:cTn>
                                        <p:tgtEl>
                                          <p:spTgt spid="5"/>
                                        </p:tgtEl>
                                        <p:attrNameLst>
                                          <p:attrName>style.visibility</p:attrName>
                                        </p:attrNameLst>
                                      </p:cBhvr>
                                      <p:to>
                                        <p:strVal val="visible"/>
                                      </p:to>
                                    </p:set>
                                    <p:animEffect transition="in" filter="barn(inVertical)">
                                      <p:cBhvr>
                                        <p:cTn id="88" dur="25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animBg="1"/>
      <p:bldP spid="67" grpId="0"/>
      <p:bldP spid="69" grpId="0" animBg="1"/>
      <p:bldP spid="70" grpId="0"/>
      <p:bldP spid="71" grpId="0" animBg="1"/>
      <p:bldP spid="72" grpId="0" animBg="1"/>
      <p:bldP spid="73" grpId="0" animBg="1"/>
      <p:bldP spid="74" grpId="0" animBg="1"/>
      <p:bldP spid="75" grpId="0" animBg="1"/>
      <p:bldP spid="76" grpId="0" animBg="1"/>
      <p:bldP spid="77" grpId="0" animBg="1"/>
      <p:bldP spid="78" grpId="0"/>
      <p:bldP spid="79" grpId="0"/>
      <p:bldP spid="80" grpId="0"/>
      <p:bldP spid="81" grpId="0"/>
      <p:bldP spid="82" grpId="0" animBg="1"/>
      <p:bldP spid="83" grpId="0" animBg="1"/>
      <p:bldP spid="3" grpId="0" animBg="1"/>
      <p:bldP spid="4" grpId="0" animBg="1"/>
      <p:bldP spid="5"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1</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5715236"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可行性分析前提</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8" name="灯片编号占位符 7">
            <a:extLst>
              <a:ext uri="{FF2B5EF4-FFF2-40B4-BE49-F238E27FC236}">
                <a16:creationId xmlns:a16="http://schemas.microsoft.com/office/drawing/2014/main" id="{81086CEE-47B6-EC66-8067-7F43F65E2B47}"/>
              </a:ext>
            </a:extLst>
          </p:cNvPr>
          <p:cNvSpPr>
            <a:spLocks noGrp="1"/>
          </p:cNvSpPr>
          <p:nvPr>
            <p:ph type="sldNum" sz="quarter" idx="12"/>
          </p:nvPr>
        </p:nvSpPr>
        <p:spPr/>
        <p:txBody>
          <a:bodyPr/>
          <a:lstStyle/>
          <a:p>
            <a:fld id="{B1464AD9-C849-45B6-BBCC-5E990A5EEF54}" type="slidenum">
              <a:rPr lang="zh-CN" altLang="en-US" smtClean="0"/>
              <a:t>4</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 name="TextBox 58"/>
          <p:cNvSpPr txBox="1"/>
          <p:nvPr/>
        </p:nvSpPr>
        <p:spPr>
          <a:xfrm>
            <a:off x="4533593" y="2818446"/>
            <a:ext cx="6385619" cy="2057335"/>
          </a:xfrm>
          <a:prstGeom prst="rect">
            <a:avLst/>
          </a:prstGeom>
          <a:noFill/>
        </p:spPr>
        <p:txBody>
          <a:bodyPr wrap="square" lIns="117199" tIns="58599" rIns="117199" bIns="58599">
            <a:spAutoFit/>
          </a:bodyPr>
          <a:lstStyle/>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本次项目开发会餐靠一些开源软件，以此进行项目开发。可使用的资源有浙大城市学院图书馆，计算学院资源，网络资源，相关指导老师等等。 </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项目开发计划用时四个月，适用范围暂时仅限在浙大城市学院中。在开发中，软硬件设施为小组三名成员的个人计算机。系统投入使用最晚时间根据项目计划时间安排，将于</a:t>
            </a: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2021</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年</a:t>
            </a: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12</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月</a:t>
            </a: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30</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日实现投入使用。</a:t>
            </a:r>
            <a:endParaRPr lang="en-US" altLang="zh-CN"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80" name="TextBox 79"/>
          <p:cNvSpPr txBox="1"/>
          <p:nvPr/>
        </p:nvSpPr>
        <p:spPr>
          <a:xfrm>
            <a:off x="1325400" y="5140190"/>
            <a:ext cx="4959104" cy="1780336"/>
          </a:xfrm>
          <a:prstGeom prst="rect">
            <a:avLst/>
          </a:prstGeom>
          <a:noFill/>
        </p:spPr>
        <p:txBody>
          <a:bodyPr wrap="square" lIns="117199" tIns="58599" rIns="117199" bIns="58599">
            <a:spAutoFit/>
          </a:bodyPr>
          <a:lstStyle/>
          <a:p>
            <a:pPr marL="439420" indent="-439420" fontAlgn="base">
              <a:spcBef>
                <a:spcPct val="0"/>
              </a:spcBef>
              <a:spcAft>
                <a:spcPct val="0"/>
              </a:spcAft>
              <a:buFont typeface="Arial" panose="020B0604020202020204" pitchFamily="34" charset="0"/>
              <a:buChar char="•"/>
              <a:defRPr/>
            </a:pPr>
            <a:r>
              <a:rPr lang="zh-CN" altLang="en-US" b="1" dirty="0">
                <a:solidFill>
                  <a:prstClr val="black">
                    <a:lumMod val="75000"/>
                    <a:lumOff val="25000"/>
                  </a:prstClr>
                </a:solidFill>
                <a:latin typeface="微软雅黑" panose="020B0503020204020204" pitchFamily="34" charset="-122"/>
                <a:ea typeface="微软雅黑" panose="020B0503020204020204" pitchFamily="34" charset="-122"/>
              </a:rPr>
              <a:t>  项目要求用户能登录平台，用户能发布任务、发布任务，选择任务，接收任务、查询积分等，从而满足一些用户的跑腿需求。在平台运行时，避免当用户同时在线人数过多时导致系统运行缓慢甚至卡死情况的发生。</a:t>
            </a:r>
            <a:endParaRPr lang="en-US" altLang="zh-CN" b="1" dirty="0">
              <a:solidFill>
                <a:prstClr val="black">
                  <a:lumMod val="75000"/>
                  <a:lumOff val="25000"/>
                </a:prstClr>
              </a:solidFill>
              <a:latin typeface="微软雅黑" panose="020B0503020204020204" pitchFamily="34" charset="-122"/>
              <a:ea typeface="微软雅黑" panose="020B0503020204020204" pitchFamily="34" charset="-122"/>
            </a:endParaRPr>
          </a:p>
        </p:txBody>
      </p:sp>
      <p:sp>
        <p:nvSpPr>
          <p:cNvPr id="81" name="TextBox 80"/>
          <p:cNvSpPr txBox="1"/>
          <p:nvPr/>
        </p:nvSpPr>
        <p:spPr>
          <a:xfrm>
            <a:off x="6493023" y="1048262"/>
            <a:ext cx="2862285" cy="1226338"/>
          </a:xfrm>
          <a:prstGeom prst="rect">
            <a:avLst/>
          </a:prstGeom>
          <a:noFill/>
        </p:spPr>
        <p:txBody>
          <a:bodyPr wrap="square" lIns="117199" tIns="58599" rIns="117199" bIns="58599">
            <a:spAutoFit/>
          </a:bodyPr>
          <a:lstStyle/>
          <a:p>
            <a:pPr marL="439420" indent="-439420" fontAlgn="base">
              <a:spcBef>
                <a:spcPct val="0"/>
              </a:spcBef>
              <a:spcAft>
                <a:spcPct val="0"/>
              </a:spcAft>
              <a:buFont typeface="Arial" panose="020B0604020202020204" pitchFamily="34" charset="0"/>
              <a:buChar char="•"/>
              <a:defRPr/>
            </a:pPr>
            <a:r>
              <a:rPr lang="zh-CN" altLang="en-US" b="1" dirty="0">
                <a:solidFill>
                  <a:prstClr val="black">
                    <a:lumMod val="75000"/>
                    <a:lumOff val="25000"/>
                  </a:prstClr>
                </a:solidFill>
                <a:latin typeface="微软雅黑" panose="020B0503020204020204" pitchFamily="34" charset="-122"/>
                <a:ea typeface="微软雅黑" panose="020B0503020204020204" pitchFamily="34" charset="-122"/>
              </a:rPr>
              <a:t>  按照软件工程的各阶段流程，按照瀑布模型完成对本项目的开发工作。</a:t>
            </a:r>
            <a:endParaRPr lang="en-US" altLang="zh-CN" b="1" dirty="0">
              <a:solidFill>
                <a:prstClr val="black">
                  <a:lumMod val="75000"/>
                  <a:lumOff val="25000"/>
                </a:prstClr>
              </a:solidFill>
              <a:latin typeface="微软雅黑" panose="020B0503020204020204" pitchFamily="34" charset="-122"/>
              <a:ea typeface="微软雅黑" panose="020B0503020204020204" pitchFamily="34" charset="-122"/>
            </a:endParaRPr>
          </a:p>
        </p:txBody>
      </p:sp>
      <p:grpSp>
        <p:nvGrpSpPr>
          <p:cNvPr id="82" name="组合 81"/>
          <p:cNvGrpSpPr/>
          <p:nvPr/>
        </p:nvGrpSpPr>
        <p:grpSpPr>
          <a:xfrm>
            <a:off x="48915" y="2421251"/>
            <a:ext cx="2591980" cy="3217537"/>
            <a:chOff x="681032" y="1902140"/>
            <a:chExt cx="1944688" cy="2681281"/>
          </a:xfrm>
        </p:grpSpPr>
        <p:sp>
          <p:nvSpPr>
            <p:cNvPr id="83" name="椭圆​​ 2"/>
            <p:cNvSpPr/>
            <p:nvPr/>
          </p:nvSpPr>
          <p:spPr>
            <a:xfrm>
              <a:off x="681032" y="1902140"/>
              <a:ext cx="1944688" cy="2447925"/>
            </a:xfrm>
            <a:custGeom>
              <a:avLst/>
              <a:gdLst/>
              <a:ahLst/>
              <a:cxnLst/>
              <a:rect l="l" t="t" r="r" b="b"/>
              <a:pathLst>
                <a:path w="1944132" h="2448272">
                  <a:moveTo>
                    <a:pt x="972066" y="0"/>
                  </a:moveTo>
                  <a:cubicBezTo>
                    <a:pt x="1508923" y="0"/>
                    <a:pt x="1944132" y="435209"/>
                    <a:pt x="1944132" y="972066"/>
                  </a:cubicBezTo>
                  <a:cubicBezTo>
                    <a:pt x="1944132" y="1465344"/>
                    <a:pt x="1576711" y="1872807"/>
                    <a:pt x="1100480" y="1934684"/>
                  </a:cubicBezTo>
                  <a:lnTo>
                    <a:pt x="972066" y="2448272"/>
                  </a:lnTo>
                  <a:lnTo>
                    <a:pt x="843652" y="1934684"/>
                  </a:lnTo>
                  <a:cubicBezTo>
                    <a:pt x="367421" y="1872807"/>
                    <a:pt x="0" y="1465344"/>
                    <a:pt x="0" y="972066"/>
                  </a:cubicBezTo>
                  <a:cubicBezTo>
                    <a:pt x="0" y="435209"/>
                    <a:pt x="435209" y="0"/>
                    <a:pt x="972066" y="0"/>
                  </a:cubicBezTo>
                  <a:close/>
                </a:path>
              </a:pathLst>
            </a:custGeom>
            <a:solidFill>
              <a:srgbClr val="2B83E5"/>
            </a:solidFill>
            <a:ln>
              <a:solidFill>
                <a:schemeClr val="accent1"/>
              </a:solidFill>
            </a:ln>
          </p:spPr>
          <p:txBody>
            <a:bodyPr wrap="none" anchor="ctr"/>
            <a:lstStyle/>
            <a:p>
              <a:pPr fontAlgn="base">
                <a:spcBef>
                  <a:spcPct val="0"/>
                </a:spcBef>
                <a:spcAft>
                  <a:spcPct val="0"/>
                </a:spcAft>
              </a:pPr>
              <a:endParaRPr lang="zh-CN" altLang="en-US" kern="0" dirty="0">
                <a:solidFill>
                  <a:srgbClr val="000000"/>
                </a:solidFill>
                <a:latin typeface="Arial" panose="020B0604020202020204" pitchFamily="34" charset="0"/>
                <a:ea typeface="微软雅黑" panose="020B0503020204020204" pitchFamily="34" charset="-122"/>
              </a:endParaRPr>
            </a:p>
          </p:txBody>
        </p:sp>
        <p:sp>
          <p:nvSpPr>
            <p:cNvPr id="84" name="椭圆​​ 6"/>
            <p:cNvSpPr/>
            <p:nvPr/>
          </p:nvSpPr>
          <p:spPr>
            <a:xfrm>
              <a:off x="897230" y="4432300"/>
              <a:ext cx="1512168" cy="151121"/>
            </a:xfrm>
            <a:prstGeom prst="ellipse">
              <a:avLst/>
            </a:prstGeom>
            <a:gradFill flip="none" rotWithShape="1">
              <a:gsLst>
                <a:gs pos="80000">
                  <a:sysClr val="window" lastClr="FFFFFF">
                    <a:alpha val="0"/>
                  </a:sysClr>
                </a:gs>
                <a:gs pos="0">
                  <a:srgbClr val="FFFFFF">
                    <a:lumMod val="50000"/>
                  </a:srgbClr>
                </a:gs>
              </a:gsLst>
              <a:path path="circle">
                <a:fillToRect l="50000" t="50000" r="50000" b="50000"/>
              </a:path>
              <a:tileRect/>
            </a:gradFill>
            <a:ln w="25400" cap="flat" cmpd="sng" algn="ctr">
              <a:noFill/>
              <a:prstDash val="solid"/>
            </a:ln>
            <a:effectLst/>
          </p:spPr>
          <p:txBody>
            <a:bodyPr anchor="ctr"/>
            <a:lstStyle/>
            <a:p>
              <a:pPr algn="ctr">
                <a:defRPr/>
              </a:pPr>
              <a:endParaRPr lang="zh-CN" altLang="en-US" kern="0" dirty="0">
                <a:solidFill>
                  <a:prstClr val="white"/>
                </a:solidFill>
                <a:ea typeface="微软雅黑" panose="020B0503020204020204" pitchFamily="34" charset="-122"/>
              </a:endParaRPr>
            </a:p>
          </p:txBody>
        </p:sp>
        <p:sp>
          <p:nvSpPr>
            <p:cNvPr id="85" name="矩形​​ 16"/>
            <p:cNvSpPr>
              <a:spLocks noChangeArrowheads="1"/>
            </p:cNvSpPr>
            <p:nvPr/>
          </p:nvSpPr>
          <p:spPr bwMode="auto">
            <a:xfrm>
              <a:off x="1139421" y="2527148"/>
              <a:ext cx="1023727" cy="6668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algn="ctr" fontAlgn="base">
                <a:spcBef>
                  <a:spcPct val="0"/>
                </a:spcBef>
                <a:spcAft>
                  <a:spcPct val="0"/>
                </a:spcAft>
                <a:defRPr/>
              </a:pPr>
              <a:r>
                <a:rPr lang="zh-CN" altLang="en-US" sz="4600" b="1" kern="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rPr>
                <a:t>要求</a:t>
              </a:r>
            </a:p>
          </p:txBody>
        </p:sp>
      </p:grpSp>
      <p:grpSp>
        <p:nvGrpSpPr>
          <p:cNvPr id="86" name="组合 85"/>
          <p:cNvGrpSpPr/>
          <p:nvPr/>
        </p:nvGrpSpPr>
        <p:grpSpPr>
          <a:xfrm>
            <a:off x="2833892" y="1648509"/>
            <a:ext cx="1919122" cy="2335512"/>
            <a:chOff x="3146420" y="1529078"/>
            <a:chExt cx="1439862" cy="1946260"/>
          </a:xfrm>
        </p:grpSpPr>
        <p:sp>
          <p:nvSpPr>
            <p:cNvPr id="87" name="椭圆​​ 2"/>
            <p:cNvSpPr/>
            <p:nvPr/>
          </p:nvSpPr>
          <p:spPr>
            <a:xfrm>
              <a:off x="3146420" y="1529078"/>
              <a:ext cx="1439862" cy="1812925"/>
            </a:xfrm>
            <a:custGeom>
              <a:avLst/>
              <a:gdLst/>
              <a:ahLst/>
              <a:cxnLst/>
              <a:rect l="l" t="t" r="r" b="b"/>
              <a:pathLst>
                <a:path w="1944132" h="2448272">
                  <a:moveTo>
                    <a:pt x="972066" y="0"/>
                  </a:moveTo>
                  <a:cubicBezTo>
                    <a:pt x="1508923" y="0"/>
                    <a:pt x="1944132" y="435209"/>
                    <a:pt x="1944132" y="972066"/>
                  </a:cubicBezTo>
                  <a:cubicBezTo>
                    <a:pt x="1944132" y="1465344"/>
                    <a:pt x="1576711" y="1872807"/>
                    <a:pt x="1100480" y="1934684"/>
                  </a:cubicBezTo>
                  <a:lnTo>
                    <a:pt x="972066" y="2448272"/>
                  </a:lnTo>
                  <a:lnTo>
                    <a:pt x="843652" y="1934684"/>
                  </a:lnTo>
                  <a:cubicBezTo>
                    <a:pt x="367421" y="1872807"/>
                    <a:pt x="0" y="1465344"/>
                    <a:pt x="0" y="972066"/>
                  </a:cubicBezTo>
                  <a:cubicBezTo>
                    <a:pt x="0" y="435209"/>
                    <a:pt x="435209" y="0"/>
                    <a:pt x="972066" y="0"/>
                  </a:cubicBezTo>
                  <a:close/>
                </a:path>
              </a:pathLst>
            </a:custGeom>
            <a:solidFill>
              <a:srgbClr val="2B83E5"/>
            </a:solidFill>
            <a:ln>
              <a:noFill/>
            </a:ln>
          </p:spPr>
          <p:txBody>
            <a:bodyPr wrap="none" anchor="ctr"/>
            <a:lstStyle/>
            <a:p>
              <a:pPr fontAlgn="base">
                <a:spcBef>
                  <a:spcPct val="0"/>
                </a:spcBef>
                <a:spcAft>
                  <a:spcPct val="0"/>
                </a:spcAft>
              </a:pPr>
              <a:endParaRPr lang="zh-CN" altLang="en-US" kern="0" dirty="0">
                <a:solidFill>
                  <a:srgbClr val="000000"/>
                </a:solidFill>
                <a:latin typeface="Arial" panose="020B0604020202020204" pitchFamily="34" charset="0"/>
                <a:ea typeface="微软雅黑" panose="020B0503020204020204" pitchFamily="34" charset="-122"/>
              </a:endParaRPr>
            </a:p>
          </p:txBody>
        </p:sp>
        <p:sp>
          <p:nvSpPr>
            <p:cNvPr id="88" name="椭圆​​ 9"/>
            <p:cNvSpPr/>
            <p:nvPr/>
          </p:nvSpPr>
          <p:spPr>
            <a:xfrm>
              <a:off x="3273494" y="3380494"/>
              <a:ext cx="1116000" cy="94844"/>
            </a:xfrm>
            <a:prstGeom prst="ellipse">
              <a:avLst/>
            </a:prstGeom>
            <a:gradFill flip="none" rotWithShape="1">
              <a:gsLst>
                <a:gs pos="80000">
                  <a:sysClr val="window" lastClr="FFFFFF">
                    <a:alpha val="0"/>
                  </a:sysClr>
                </a:gs>
                <a:gs pos="0">
                  <a:srgbClr val="FFFFFF">
                    <a:lumMod val="50000"/>
                  </a:srgbClr>
                </a:gs>
              </a:gsLst>
              <a:path path="circle">
                <a:fillToRect l="50000" t="50000" r="50000" b="50000"/>
              </a:path>
              <a:tileRect/>
            </a:gradFill>
            <a:ln w="25400" cap="flat" cmpd="sng" algn="ctr">
              <a:noFill/>
              <a:prstDash val="solid"/>
            </a:ln>
            <a:effectLst/>
          </p:spPr>
          <p:txBody>
            <a:bodyPr anchor="ctr"/>
            <a:lstStyle/>
            <a:p>
              <a:pPr algn="ctr">
                <a:defRPr/>
              </a:pPr>
              <a:endParaRPr lang="zh-CN" altLang="en-US" kern="0" dirty="0">
                <a:solidFill>
                  <a:prstClr val="white"/>
                </a:solidFill>
                <a:ea typeface="微软雅黑" panose="020B0503020204020204" pitchFamily="34" charset="-122"/>
              </a:endParaRPr>
            </a:p>
          </p:txBody>
        </p:sp>
        <p:sp>
          <p:nvSpPr>
            <p:cNvPr id="89" name="矩形​​ 17"/>
            <p:cNvSpPr>
              <a:spLocks noChangeArrowheads="1"/>
            </p:cNvSpPr>
            <p:nvPr/>
          </p:nvSpPr>
          <p:spPr bwMode="auto">
            <a:xfrm>
              <a:off x="3463953" y="1808133"/>
              <a:ext cx="735082" cy="872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lvl="0" algn="ctr" fontAlgn="base">
                <a:spcBef>
                  <a:spcPct val="0"/>
                </a:spcBef>
                <a:spcAft>
                  <a:spcPct val="0"/>
                </a:spcAft>
                <a:defRPr/>
              </a:pPr>
              <a:r>
                <a:rPr lang="zh-CN" altLang="en-US" sz="3100" b="1" kern="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rPr>
                <a:t>条件</a:t>
              </a:r>
              <a:endParaRPr lang="en-US" altLang="zh-CN" sz="3100" b="1" kern="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endParaRPr>
            </a:p>
            <a:p>
              <a:pPr lvl="0" algn="ctr" fontAlgn="base">
                <a:spcBef>
                  <a:spcPct val="0"/>
                </a:spcBef>
                <a:spcAft>
                  <a:spcPct val="0"/>
                </a:spcAft>
                <a:defRPr/>
              </a:pPr>
              <a:r>
                <a:rPr lang="zh-CN" altLang="en-US" sz="3100" b="1" kern="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rPr>
                <a:t>限制</a:t>
              </a:r>
            </a:p>
          </p:txBody>
        </p:sp>
      </p:grpSp>
      <p:grpSp>
        <p:nvGrpSpPr>
          <p:cNvPr id="90" name="组合 89"/>
          <p:cNvGrpSpPr/>
          <p:nvPr/>
        </p:nvGrpSpPr>
        <p:grpSpPr>
          <a:xfrm>
            <a:off x="5149121" y="591468"/>
            <a:ext cx="1349946" cy="1629211"/>
            <a:chOff x="5073645" y="1252853"/>
            <a:chExt cx="1012825" cy="1357676"/>
          </a:xfrm>
        </p:grpSpPr>
        <p:sp>
          <p:nvSpPr>
            <p:cNvPr id="91" name="椭圆​​ 2"/>
            <p:cNvSpPr/>
            <p:nvPr/>
          </p:nvSpPr>
          <p:spPr>
            <a:xfrm>
              <a:off x="5073645" y="1252853"/>
              <a:ext cx="1012825" cy="1274762"/>
            </a:xfrm>
            <a:custGeom>
              <a:avLst/>
              <a:gdLst/>
              <a:ahLst/>
              <a:cxnLst/>
              <a:rect l="l" t="t" r="r" b="b"/>
              <a:pathLst>
                <a:path w="1944132" h="2448272">
                  <a:moveTo>
                    <a:pt x="972066" y="0"/>
                  </a:moveTo>
                  <a:cubicBezTo>
                    <a:pt x="1508923" y="0"/>
                    <a:pt x="1944132" y="435209"/>
                    <a:pt x="1944132" y="972066"/>
                  </a:cubicBezTo>
                  <a:cubicBezTo>
                    <a:pt x="1944132" y="1465344"/>
                    <a:pt x="1576711" y="1872807"/>
                    <a:pt x="1100480" y="1934684"/>
                  </a:cubicBezTo>
                  <a:lnTo>
                    <a:pt x="972066" y="2448272"/>
                  </a:lnTo>
                  <a:lnTo>
                    <a:pt x="843652" y="1934684"/>
                  </a:lnTo>
                  <a:cubicBezTo>
                    <a:pt x="367421" y="1872807"/>
                    <a:pt x="0" y="1465344"/>
                    <a:pt x="0" y="972066"/>
                  </a:cubicBezTo>
                  <a:cubicBezTo>
                    <a:pt x="0" y="435209"/>
                    <a:pt x="435209" y="0"/>
                    <a:pt x="972066" y="0"/>
                  </a:cubicBezTo>
                  <a:close/>
                </a:path>
              </a:pathLst>
            </a:custGeom>
            <a:solidFill>
              <a:srgbClr val="2B83E5"/>
            </a:solidFill>
            <a:ln>
              <a:noFill/>
            </a:ln>
          </p:spPr>
          <p:txBody>
            <a:bodyPr wrap="none" anchor="ctr"/>
            <a:lstStyle/>
            <a:p>
              <a:pPr fontAlgn="base">
                <a:spcBef>
                  <a:spcPct val="0"/>
                </a:spcBef>
                <a:spcAft>
                  <a:spcPct val="0"/>
                </a:spcAft>
              </a:pPr>
              <a:endParaRPr lang="zh-CN" altLang="en-US" kern="0" dirty="0">
                <a:solidFill>
                  <a:srgbClr val="000000"/>
                </a:solidFill>
                <a:latin typeface="Arial" panose="020B0604020202020204" pitchFamily="34" charset="0"/>
                <a:ea typeface="微软雅黑" panose="020B0503020204020204" pitchFamily="34" charset="-122"/>
              </a:endParaRPr>
            </a:p>
          </p:txBody>
        </p:sp>
        <p:sp>
          <p:nvSpPr>
            <p:cNvPr id="92" name="椭圆​​ 10"/>
            <p:cNvSpPr/>
            <p:nvPr/>
          </p:nvSpPr>
          <p:spPr>
            <a:xfrm>
              <a:off x="5217790" y="2515685"/>
              <a:ext cx="720000" cy="94844"/>
            </a:xfrm>
            <a:prstGeom prst="ellipse">
              <a:avLst/>
            </a:prstGeom>
            <a:gradFill flip="none" rotWithShape="1">
              <a:gsLst>
                <a:gs pos="80000">
                  <a:sysClr val="window" lastClr="FFFFFF">
                    <a:alpha val="0"/>
                  </a:sysClr>
                </a:gs>
                <a:gs pos="0">
                  <a:srgbClr val="FFFFFF">
                    <a:lumMod val="50000"/>
                  </a:srgbClr>
                </a:gs>
              </a:gsLst>
              <a:path path="circle">
                <a:fillToRect l="50000" t="50000" r="50000" b="50000"/>
              </a:path>
              <a:tileRect/>
            </a:gradFill>
            <a:ln w="25400" cap="flat" cmpd="sng" algn="ctr">
              <a:noFill/>
              <a:prstDash val="solid"/>
            </a:ln>
            <a:effectLst/>
          </p:spPr>
          <p:txBody>
            <a:bodyPr anchor="ctr"/>
            <a:lstStyle/>
            <a:p>
              <a:pPr algn="ctr">
                <a:defRPr/>
              </a:pPr>
              <a:endParaRPr lang="zh-CN" altLang="en-US" kern="0" dirty="0">
                <a:solidFill>
                  <a:prstClr val="white"/>
                </a:solidFill>
                <a:ea typeface="微软雅黑" panose="020B0503020204020204" pitchFamily="34" charset="-122"/>
              </a:endParaRPr>
            </a:p>
          </p:txBody>
        </p:sp>
        <p:sp>
          <p:nvSpPr>
            <p:cNvPr id="93" name="矩形​​ 18"/>
            <p:cNvSpPr>
              <a:spLocks noChangeArrowheads="1"/>
            </p:cNvSpPr>
            <p:nvPr/>
          </p:nvSpPr>
          <p:spPr bwMode="auto">
            <a:xfrm>
              <a:off x="5336802" y="1568261"/>
              <a:ext cx="484923" cy="30777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p>
              <a:pPr lvl="0" algn="ctr" fontAlgn="base">
                <a:spcBef>
                  <a:spcPct val="0"/>
                </a:spcBef>
                <a:spcAft>
                  <a:spcPct val="0"/>
                </a:spcAft>
                <a:defRPr/>
              </a:pPr>
              <a:r>
                <a:rPr lang="zh-CN" altLang="en-US" b="1" kern="0" dirty="0">
                  <a:solidFill>
                    <a:schemeClr val="bg1"/>
                  </a:solidFill>
                  <a:latin typeface="微软雅黑" panose="020B0503020204020204" pitchFamily="34" charset="-122"/>
                  <a:ea typeface="微软雅黑" panose="020B0503020204020204" pitchFamily="34" charset="-122"/>
                  <a:cs typeface="Arial Unicode MS" panose="020B0604020202020204" pitchFamily="34" charset="-122"/>
                </a:rPr>
                <a:t>目标</a:t>
              </a:r>
            </a:p>
          </p:txBody>
        </p:sp>
      </p:grpSp>
      <p:sp>
        <p:nvSpPr>
          <p:cNvPr id="94" name="TextBox 93"/>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sz="2800" dirty="0"/>
              <a:t>日常工作概述</a:t>
            </a:r>
          </a:p>
        </p:txBody>
      </p:sp>
      <p:sp>
        <p:nvSpPr>
          <p:cNvPr id="3" name="灯片编号占位符 2">
            <a:extLst>
              <a:ext uri="{FF2B5EF4-FFF2-40B4-BE49-F238E27FC236}">
                <a16:creationId xmlns:a16="http://schemas.microsoft.com/office/drawing/2014/main" id="{9629D527-6D69-8A71-4BB4-59EDA169BDEA}"/>
              </a:ext>
            </a:extLst>
          </p:cNvPr>
          <p:cNvSpPr>
            <a:spLocks noGrp="1"/>
          </p:cNvSpPr>
          <p:nvPr>
            <p:ph type="sldNum" sz="quarter" idx="12"/>
          </p:nvPr>
        </p:nvSpPr>
        <p:spPr/>
        <p:txBody>
          <a:bodyPr/>
          <a:lstStyle/>
          <a:p>
            <a:fld id="{B1464AD9-C849-45B6-BBCC-5E990A5EEF54}" type="slidenum">
              <a:rPr lang="zh-CN" altLang="en-US" smtClean="0"/>
              <a:t>5</a:t>
            </a:fld>
            <a:endParaRPr lang="zh-CN" altLang="en-US"/>
          </a:p>
        </p:txBody>
      </p:sp>
    </p:spTree>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94"/>
                                        </p:tgtEl>
                                        <p:attrNameLst>
                                          <p:attrName>style.visibility</p:attrName>
                                        </p:attrNameLst>
                                      </p:cBhvr>
                                      <p:to>
                                        <p:strVal val="visible"/>
                                      </p:to>
                                    </p:set>
                                    <p:animEffect transition="in" filter="randombar(horizontal)">
                                      <p:cBhvr>
                                        <p:cTn id="7" dur="500"/>
                                        <p:tgtEl>
                                          <p:spTgt spid="94"/>
                                        </p:tgtEl>
                                      </p:cBhvr>
                                    </p:animEffect>
                                  </p:childTnLst>
                                </p:cTn>
                              </p:par>
                            </p:childTnLst>
                          </p:cTn>
                        </p:par>
                        <p:par>
                          <p:cTn id="8" fill="hold">
                            <p:stCondLst>
                              <p:cond delay="500"/>
                            </p:stCondLst>
                            <p:childTnLst>
                              <p:par>
                                <p:cTn id="9" presetID="26" presetClass="entr" presetSubtype="0" fill="hold" nodeType="afterEffect">
                                  <p:stCondLst>
                                    <p:cond delay="0"/>
                                  </p:stCondLst>
                                  <p:childTnLst>
                                    <p:set>
                                      <p:cBhvr>
                                        <p:cTn id="10" dur="1" fill="hold">
                                          <p:stCondLst>
                                            <p:cond delay="0"/>
                                          </p:stCondLst>
                                        </p:cTn>
                                        <p:tgtEl>
                                          <p:spTgt spid="82"/>
                                        </p:tgtEl>
                                        <p:attrNameLst>
                                          <p:attrName>style.visibility</p:attrName>
                                        </p:attrNameLst>
                                      </p:cBhvr>
                                      <p:to>
                                        <p:strVal val="visible"/>
                                      </p:to>
                                    </p:set>
                                    <p:animEffect transition="in" filter="wipe(down)">
                                      <p:cBhvr>
                                        <p:cTn id="11" dur="506">
                                          <p:stCondLst>
                                            <p:cond delay="0"/>
                                          </p:stCondLst>
                                        </p:cTn>
                                        <p:tgtEl>
                                          <p:spTgt spid="82"/>
                                        </p:tgtEl>
                                      </p:cBhvr>
                                    </p:animEffect>
                                    <p:anim calcmode="lin" valueType="num">
                                      <p:cBhvr>
                                        <p:cTn id="12" dur="1594" tmFilter="0,0; 0.14,0.36; 0.43,0.73; 0.71,0.91; 1.0,1.0">
                                          <p:stCondLst>
                                            <p:cond delay="0"/>
                                          </p:stCondLst>
                                        </p:cTn>
                                        <p:tgtEl>
                                          <p:spTgt spid="82"/>
                                        </p:tgtEl>
                                        <p:attrNameLst>
                                          <p:attrName>ppt_x</p:attrName>
                                        </p:attrNameLst>
                                      </p:cBhvr>
                                      <p:tavLst>
                                        <p:tav tm="0">
                                          <p:val>
                                            <p:strVal val="#ppt_x-0.25"/>
                                          </p:val>
                                        </p:tav>
                                        <p:tav tm="100000">
                                          <p:val>
                                            <p:strVal val="#ppt_x"/>
                                          </p:val>
                                        </p:tav>
                                      </p:tavLst>
                                    </p:anim>
                                    <p:anim calcmode="lin" valueType="num">
                                      <p:cBhvr>
                                        <p:cTn id="13" dur="581" tmFilter="0.0,0.0; 0.25,0.07; 0.50,0.2; 0.75,0.467; 1.0,1.0">
                                          <p:stCondLst>
                                            <p:cond delay="0"/>
                                          </p:stCondLst>
                                        </p:cTn>
                                        <p:tgtEl>
                                          <p:spTgt spid="82"/>
                                        </p:tgtEl>
                                        <p:attrNameLst>
                                          <p:attrName>ppt_y</p:attrName>
                                        </p:attrNameLst>
                                      </p:cBhvr>
                                      <p:tavLst>
                                        <p:tav tm="0" fmla="#ppt_y-sin(pi*$)/3">
                                          <p:val>
                                            <p:fltVal val="0.5"/>
                                          </p:val>
                                        </p:tav>
                                        <p:tav tm="100000">
                                          <p:val>
                                            <p:fltVal val="1"/>
                                          </p:val>
                                        </p:tav>
                                      </p:tavLst>
                                    </p:anim>
                                    <p:anim calcmode="lin" valueType="num">
                                      <p:cBhvr>
                                        <p:cTn id="14" dur="581" tmFilter="0, 0; 0.125,0.2665; 0.25,0.4; 0.375,0.465; 0.5,0.5;  0.625,0.535; 0.75,0.6; 0.875,0.7335; 1,1">
                                          <p:stCondLst>
                                            <p:cond delay="581"/>
                                          </p:stCondLst>
                                        </p:cTn>
                                        <p:tgtEl>
                                          <p:spTgt spid="82"/>
                                        </p:tgtEl>
                                        <p:attrNameLst>
                                          <p:attrName>ppt_y</p:attrName>
                                        </p:attrNameLst>
                                      </p:cBhvr>
                                      <p:tavLst>
                                        <p:tav tm="0" fmla="#ppt_y-sin(pi*$)/9">
                                          <p:val>
                                            <p:fltVal val="0"/>
                                          </p:val>
                                        </p:tav>
                                        <p:tav tm="100000">
                                          <p:val>
                                            <p:fltVal val="1"/>
                                          </p:val>
                                        </p:tav>
                                      </p:tavLst>
                                    </p:anim>
                                    <p:anim calcmode="lin" valueType="num">
                                      <p:cBhvr>
                                        <p:cTn id="15" dur="289" tmFilter="0, 0; 0.125,0.2665; 0.25,0.4; 0.375,0.465; 0.5,0.5;  0.625,0.535; 0.75,0.6; 0.875,0.7335; 1,1">
                                          <p:stCondLst>
                                            <p:cond delay="1160"/>
                                          </p:stCondLst>
                                        </p:cTn>
                                        <p:tgtEl>
                                          <p:spTgt spid="82"/>
                                        </p:tgtEl>
                                        <p:attrNameLst>
                                          <p:attrName>ppt_y</p:attrName>
                                        </p:attrNameLst>
                                      </p:cBhvr>
                                      <p:tavLst>
                                        <p:tav tm="0" fmla="#ppt_y-sin(pi*$)/27">
                                          <p:val>
                                            <p:fltVal val="0"/>
                                          </p:val>
                                        </p:tav>
                                        <p:tav tm="100000">
                                          <p:val>
                                            <p:fltVal val="1"/>
                                          </p:val>
                                        </p:tav>
                                      </p:tavLst>
                                    </p:anim>
                                    <p:anim calcmode="lin" valueType="num">
                                      <p:cBhvr>
                                        <p:cTn id="16" dur="145" tmFilter="0, 0; 0.125,0.2665; 0.25,0.4; 0.375,0.465; 0.5,0.5;  0.625,0.535; 0.75,0.6; 0.875,0.7335; 1,1">
                                          <p:stCondLst>
                                            <p:cond delay="1449"/>
                                          </p:stCondLst>
                                        </p:cTn>
                                        <p:tgtEl>
                                          <p:spTgt spid="82"/>
                                        </p:tgtEl>
                                        <p:attrNameLst>
                                          <p:attrName>ppt_y</p:attrName>
                                        </p:attrNameLst>
                                      </p:cBhvr>
                                      <p:tavLst>
                                        <p:tav tm="0" fmla="#ppt_y-sin(pi*$)/81">
                                          <p:val>
                                            <p:fltVal val="0"/>
                                          </p:val>
                                        </p:tav>
                                        <p:tav tm="100000">
                                          <p:val>
                                            <p:fltVal val="1"/>
                                          </p:val>
                                        </p:tav>
                                      </p:tavLst>
                                    </p:anim>
                                    <p:animScale>
                                      <p:cBhvr>
                                        <p:cTn id="17" dur="23">
                                          <p:stCondLst>
                                            <p:cond delay="569"/>
                                          </p:stCondLst>
                                        </p:cTn>
                                        <p:tgtEl>
                                          <p:spTgt spid="82"/>
                                        </p:tgtEl>
                                      </p:cBhvr>
                                      <p:to x="100000" y="60000"/>
                                    </p:animScale>
                                    <p:animScale>
                                      <p:cBhvr>
                                        <p:cTn id="18" dur="145" decel="50000">
                                          <p:stCondLst>
                                            <p:cond delay="593"/>
                                          </p:stCondLst>
                                        </p:cTn>
                                        <p:tgtEl>
                                          <p:spTgt spid="82"/>
                                        </p:tgtEl>
                                      </p:cBhvr>
                                      <p:to x="100000" y="100000"/>
                                    </p:animScale>
                                    <p:animScale>
                                      <p:cBhvr>
                                        <p:cTn id="19" dur="23">
                                          <p:stCondLst>
                                            <p:cond delay="1148"/>
                                          </p:stCondLst>
                                        </p:cTn>
                                        <p:tgtEl>
                                          <p:spTgt spid="82"/>
                                        </p:tgtEl>
                                      </p:cBhvr>
                                      <p:to x="100000" y="80000"/>
                                    </p:animScale>
                                    <p:animScale>
                                      <p:cBhvr>
                                        <p:cTn id="20" dur="145" decel="50000">
                                          <p:stCondLst>
                                            <p:cond delay="1171"/>
                                          </p:stCondLst>
                                        </p:cTn>
                                        <p:tgtEl>
                                          <p:spTgt spid="82"/>
                                        </p:tgtEl>
                                      </p:cBhvr>
                                      <p:to x="100000" y="100000"/>
                                    </p:animScale>
                                    <p:animScale>
                                      <p:cBhvr>
                                        <p:cTn id="21" dur="23">
                                          <p:stCondLst>
                                            <p:cond delay="1437"/>
                                          </p:stCondLst>
                                        </p:cTn>
                                        <p:tgtEl>
                                          <p:spTgt spid="82"/>
                                        </p:tgtEl>
                                      </p:cBhvr>
                                      <p:to x="100000" y="90000"/>
                                    </p:animScale>
                                    <p:animScale>
                                      <p:cBhvr>
                                        <p:cTn id="22" dur="145" decel="50000">
                                          <p:stCondLst>
                                            <p:cond delay="1458"/>
                                          </p:stCondLst>
                                        </p:cTn>
                                        <p:tgtEl>
                                          <p:spTgt spid="82"/>
                                        </p:tgtEl>
                                      </p:cBhvr>
                                      <p:to x="100000" y="100000"/>
                                    </p:animScale>
                                    <p:animScale>
                                      <p:cBhvr>
                                        <p:cTn id="23" dur="23">
                                          <p:stCondLst>
                                            <p:cond delay="1582"/>
                                          </p:stCondLst>
                                        </p:cTn>
                                        <p:tgtEl>
                                          <p:spTgt spid="82"/>
                                        </p:tgtEl>
                                      </p:cBhvr>
                                      <p:to x="100000" y="95000"/>
                                    </p:animScale>
                                    <p:animScale>
                                      <p:cBhvr>
                                        <p:cTn id="24" dur="145" decel="50000">
                                          <p:stCondLst>
                                            <p:cond delay="1605"/>
                                          </p:stCondLst>
                                        </p:cTn>
                                        <p:tgtEl>
                                          <p:spTgt spid="82"/>
                                        </p:tgtEl>
                                      </p:cBhvr>
                                      <p:to x="100000" y="100000"/>
                                    </p:animScale>
                                  </p:childTnLst>
                                </p:cTn>
                              </p:par>
                              <p:par>
                                <p:cTn id="25" presetID="26" presetClass="entr" presetSubtype="0" fill="hold" nodeType="withEffect">
                                  <p:stCondLst>
                                    <p:cond delay="250"/>
                                  </p:stCondLst>
                                  <p:childTnLst>
                                    <p:set>
                                      <p:cBhvr>
                                        <p:cTn id="26" dur="1" fill="hold">
                                          <p:stCondLst>
                                            <p:cond delay="0"/>
                                          </p:stCondLst>
                                        </p:cTn>
                                        <p:tgtEl>
                                          <p:spTgt spid="86"/>
                                        </p:tgtEl>
                                        <p:attrNameLst>
                                          <p:attrName>style.visibility</p:attrName>
                                        </p:attrNameLst>
                                      </p:cBhvr>
                                      <p:to>
                                        <p:strVal val="visible"/>
                                      </p:to>
                                    </p:set>
                                    <p:animEffect transition="in" filter="wipe(down)">
                                      <p:cBhvr>
                                        <p:cTn id="27" dur="506">
                                          <p:stCondLst>
                                            <p:cond delay="0"/>
                                          </p:stCondLst>
                                        </p:cTn>
                                        <p:tgtEl>
                                          <p:spTgt spid="86"/>
                                        </p:tgtEl>
                                      </p:cBhvr>
                                    </p:animEffect>
                                    <p:anim calcmode="lin" valueType="num">
                                      <p:cBhvr>
                                        <p:cTn id="28" dur="1594" tmFilter="0,0; 0.14,0.36; 0.43,0.73; 0.71,0.91; 1.0,1.0">
                                          <p:stCondLst>
                                            <p:cond delay="0"/>
                                          </p:stCondLst>
                                        </p:cTn>
                                        <p:tgtEl>
                                          <p:spTgt spid="86"/>
                                        </p:tgtEl>
                                        <p:attrNameLst>
                                          <p:attrName>ppt_x</p:attrName>
                                        </p:attrNameLst>
                                      </p:cBhvr>
                                      <p:tavLst>
                                        <p:tav tm="0">
                                          <p:val>
                                            <p:strVal val="#ppt_x-0.25"/>
                                          </p:val>
                                        </p:tav>
                                        <p:tav tm="100000">
                                          <p:val>
                                            <p:strVal val="#ppt_x"/>
                                          </p:val>
                                        </p:tav>
                                      </p:tavLst>
                                    </p:anim>
                                    <p:anim calcmode="lin" valueType="num">
                                      <p:cBhvr>
                                        <p:cTn id="29" dur="581" tmFilter="0.0,0.0; 0.25,0.07; 0.50,0.2; 0.75,0.467; 1.0,1.0">
                                          <p:stCondLst>
                                            <p:cond delay="0"/>
                                          </p:stCondLst>
                                        </p:cTn>
                                        <p:tgtEl>
                                          <p:spTgt spid="86"/>
                                        </p:tgtEl>
                                        <p:attrNameLst>
                                          <p:attrName>ppt_y</p:attrName>
                                        </p:attrNameLst>
                                      </p:cBhvr>
                                      <p:tavLst>
                                        <p:tav tm="0" fmla="#ppt_y-sin(pi*$)/3">
                                          <p:val>
                                            <p:fltVal val="0.5"/>
                                          </p:val>
                                        </p:tav>
                                        <p:tav tm="100000">
                                          <p:val>
                                            <p:fltVal val="1"/>
                                          </p:val>
                                        </p:tav>
                                      </p:tavLst>
                                    </p:anim>
                                    <p:anim calcmode="lin" valueType="num">
                                      <p:cBhvr>
                                        <p:cTn id="30" dur="581" tmFilter="0, 0; 0.125,0.2665; 0.25,0.4; 0.375,0.465; 0.5,0.5;  0.625,0.535; 0.75,0.6; 0.875,0.7335; 1,1">
                                          <p:stCondLst>
                                            <p:cond delay="581"/>
                                          </p:stCondLst>
                                        </p:cTn>
                                        <p:tgtEl>
                                          <p:spTgt spid="86"/>
                                        </p:tgtEl>
                                        <p:attrNameLst>
                                          <p:attrName>ppt_y</p:attrName>
                                        </p:attrNameLst>
                                      </p:cBhvr>
                                      <p:tavLst>
                                        <p:tav tm="0" fmla="#ppt_y-sin(pi*$)/9">
                                          <p:val>
                                            <p:fltVal val="0"/>
                                          </p:val>
                                        </p:tav>
                                        <p:tav tm="100000">
                                          <p:val>
                                            <p:fltVal val="1"/>
                                          </p:val>
                                        </p:tav>
                                      </p:tavLst>
                                    </p:anim>
                                    <p:anim calcmode="lin" valueType="num">
                                      <p:cBhvr>
                                        <p:cTn id="31" dur="289" tmFilter="0, 0; 0.125,0.2665; 0.25,0.4; 0.375,0.465; 0.5,0.5;  0.625,0.535; 0.75,0.6; 0.875,0.7335; 1,1">
                                          <p:stCondLst>
                                            <p:cond delay="1160"/>
                                          </p:stCondLst>
                                        </p:cTn>
                                        <p:tgtEl>
                                          <p:spTgt spid="86"/>
                                        </p:tgtEl>
                                        <p:attrNameLst>
                                          <p:attrName>ppt_y</p:attrName>
                                        </p:attrNameLst>
                                      </p:cBhvr>
                                      <p:tavLst>
                                        <p:tav tm="0" fmla="#ppt_y-sin(pi*$)/27">
                                          <p:val>
                                            <p:fltVal val="0"/>
                                          </p:val>
                                        </p:tav>
                                        <p:tav tm="100000">
                                          <p:val>
                                            <p:fltVal val="1"/>
                                          </p:val>
                                        </p:tav>
                                      </p:tavLst>
                                    </p:anim>
                                    <p:anim calcmode="lin" valueType="num">
                                      <p:cBhvr>
                                        <p:cTn id="32" dur="145" tmFilter="0, 0; 0.125,0.2665; 0.25,0.4; 0.375,0.465; 0.5,0.5;  0.625,0.535; 0.75,0.6; 0.875,0.7335; 1,1">
                                          <p:stCondLst>
                                            <p:cond delay="1449"/>
                                          </p:stCondLst>
                                        </p:cTn>
                                        <p:tgtEl>
                                          <p:spTgt spid="86"/>
                                        </p:tgtEl>
                                        <p:attrNameLst>
                                          <p:attrName>ppt_y</p:attrName>
                                        </p:attrNameLst>
                                      </p:cBhvr>
                                      <p:tavLst>
                                        <p:tav tm="0" fmla="#ppt_y-sin(pi*$)/81">
                                          <p:val>
                                            <p:fltVal val="0"/>
                                          </p:val>
                                        </p:tav>
                                        <p:tav tm="100000">
                                          <p:val>
                                            <p:fltVal val="1"/>
                                          </p:val>
                                        </p:tav>
                                      </p:tavLst>
                                    </p:anim>
                                    <p:animScale>
                                      <p:cBhvr>
                                        <p:cTn id="33" dur="23">
                                          <p:stCondLst>
                                            <p:cond delay="569"/>
                                          </p:stCondLst>
                                        </p:cTn>
                                        <p:tgtEl>
                                          <p:spTgt spid="86"/>
                                        </p:tgtEl>
                                      </p:cBhvr>
                                      <p:to x="100000" y="60000"/>
                                    </p:animScale>
                                    <p:animScale>
                                      <p:cBhvr>
                                        <p:cTn id="34" dur="145" decel="50000">
                                          <p:stCondLst>
                                            <p:cond delay="593"/>
                                          </p:stCondLst>
                                        </p:cTn>
                                        <p:tgtEl>
                                          <p:spTgt spid="86"/>
                                        </p:tgtEl>
                                      </p:cBhvr>
                                      <p:to x="100000" y="100000"/>
                                    </p:animScale>
                                    <p:animScale>
                                      <p:cBhvr>
                                        <p:cTn id="35" dur="23">
                                          <p:stCondLst>
                                            <p:cond delay="1148"/>
                                          </p:stCondLst>
                                        </p:cTn>
                                        <p:tgtEl>
                                          <p:spTgt spid="86"/>
                                        </p:tgtEl>
                                      </p:cBhvr>
                                      <p:to x="100000" y="80000"/>
                                    </p:animScale>
                                    <p:animScale>
                                      <p:cBhvr>
                                        <p:cTn id="36" dur="145" decel="50000">
                                          <p:stCondLst>
                                            <p:cond delay="1171"/>
                                          </p:stCondLst>
                                        </p:cTn>
                                        <p:tgtEl>
                                          <p:spTgt spid="86"/>
                                        </p:tgtEl>
                                      </p:cBhvr>
                                      <p:to x="100000" y="100000"/>
                                    </p:animScale>
                                    <p:animScale>
                                      <p:cBhvr>
                                        <p:cTn id="37" dur="23">
                                          <p:stCondLst>
                                            <p:cond delay="1437"/>
                                          </p:stCondLst>
                                        </p:cTn>
                                        <p:tgtEl>
                                          <p:spTgt spid="86"/>
                                        </p:tgtEl>
                                      </p:cBhvr>
                                      <p:to x="100000" y="90000"/>
                                    </p:animScale>
                                    <p:animScale>
                                      <p:cBhvr>
                                        <p:cTn id="38" dur="145" decel="50000">
                                          <p:stCondLst>
                                            <p:cond delay="1458"/>
                                          </p:stCondLst>
                                        </p:cTn>
                                        <p:tgtEl>
                                          <p:spTgt spid="86"/>
                                        </p:tgtEl>
                                      </p:cBhvr>
                                      <p:to x="100000" y="100000"/>
                                    </p:animScale>
                                    <p:animScale>
                                      <p:cBhvr>
                                        <p:cTn id="39" dur="23">
                                          <p:stCondLst>
                                            <p:cond delay="1582"/>
                                          </p:stCondLst>
                                        </p:cTn>
                                        <p:tgtEl>
                                          <p:spTgt spid="86"/>
                                        </p:tgtEl>
                                      </p:cBhvr>
                                      <p:to x="100000" y="95000"/>
                                    </p:animScale>
                                    <p:animScale>
                                      <p:cBhvr>
                                        <p:cTn id="40" dur="145" decel="50000">
                                          <p:stCondLst>
                                            <p:cond delay="1605"/>
                                          </p:stCondLst>
                                        </p:cTn>
                                        <p:tgtEl>
                                          <p:spTgt spid="86"/>
                                        </p:tgtEl>
                                      </p:cBhvr>
                                      <p:to x="100000" y="100000"/>
                                    </p:animScale>
                                  </p:childTnLst>
                                </p:cTn>
                              </p:par>
                              <p:par>
                                <p:cTn id="41" presetID="26" presetClass="entr" presetSubtype="0" fill="hold" nodeType="withEffect">
                                  <p:stCondLst>
                                    <p:cond delay="500"/>
                                  </p:stCondLst>
                                  <p:childTnLst>
                                    <p:set>
                                      <p:cBhvr>
                                        <p:cTn id="42" dur="1" fill="hold">
                                          <p:stCondLst>
                                            <p:cond delay="0"/>
                                          </p:stCondLst>
                                        </p:cTn>
                                        <p:tgtEl>
                                          <p:spTgt spid="90"/>
                                        </p:tgtEl>
                                        <p:attrNameLst>
                                          <p:attrName>style.visibility</p:attrName>
                                        </p:attrNameLst>
                                      </p:cBhvr>
                                      <p:to>
                                        <p:strVal val="visible"/>
                                      </p:to>
                                    </p:set>
                                    <p:animEffect transition="in" filter="wipe(down)">
                                      <p:cBhvr>
                                        <p:cTn id="43" dur="506">
                                          <p:stCondLst>
                                            <p:cond delay="0"/>
                                          </p:stCondLst>
                                        </p:cTn>
                                        <p:tgtEl>
                                          <p:spTgt spid="90"/>
                                        </p:tgtEl>
                                      </p:cBhvr>
                                    </p:animEffect>
                                    <p:anim calcmode="lin" valueType="num">
                                      <p:cBhvr>
                                        <p:cTn id="44" dur="1594" tmFilter="0,0; 0.14,0.36; 0.43,0.73; 0.71,0.91; 1.0,1.0">
                                          <p:stCondLst>
                                            <p:cond delay="0"/>
                                          </p:stCondLst>
                                        </p:cTn>
                                        <p:tgtEl>
                                          <p:spTgt spid="90"/>
                                        </p:tgtEl>
                                        <p:attrNameLst>
                                          <p:attrName>ppt_x</p:attrName>
                                        </p:attrNameLst>
                                      </p:cBhvr>
                                      <p:tavLst>
                                        <p:tav tm="0">
                                          <p:val>
                                            <p:strVal val="#ppt_x-0.25"/>
                                          </p:val>
                                        </p:tav>
                                        <p:tav tm="100000">
                                          <p:val>
                                            <p:strVal val="#ppt_x"/>
                                          </p:val>
                                        </p:tav>
                                      </p:tavLst>
                                    </p:anim>
                                    <p:anim calcmode="lin" valueType="num">
                                      <p:cBhvr>
                                        <p:cTn id="45" dur="581" tmFilter="0.0,0.0; 0.25,0.07; 0.50,0.2; 0.75,0.467; 1.0,1.0">
                                          <p:stCondLst>
                                            <p:cond delay="0"/>
                                          </p:stCondLst>
                                        </p:cTn>
                                        <p:tgtEl>
                                          <p:spTgt spid="90"/>
                                        </p:tgtEl>
                                        <p:attrNameLst>
                                          <p:attrName>ppt_y</p:attrName>
                                        </p:attrNameLst>
                                      </p:cBhvr>
                                      <p:tavLst>
                                        <p:tav tm="0" fmla="#ppt_y-sin(pi*$)/3">
                                          <p:val>
                                            <p:fltVal val="0.5"/>
                                          </p:val>
                                        </p:tav>
                                        <p:tav tm="100000">
                                          <p:val>
                                            <p:fltVal val="1"/>
                                          </p:val>
                                        </p:tav>
                                      </p:tavLst>
                                    </p:anim>
                                    <p:anim calcmode="lin" valueType="num">
                                      <p:cBhvr>
                                        <p:cTn id="46" dur="581" tmFilter="0, 0; 0.125,0.2665; 0.25,0.4; 0.375,0.465; 0.5,0.5;  0.625,0.535; 0.75,0.6; 0.875,0.7335; 1,1">
                                          <p:stCondLst>
                                            <p:cond delay="581"/>
                                          </p:stCondLst>
                                        </p:cTn>
                                        <p:tgtEl>
                                          <p:spTgt spid="90"/>
                                        </p:tgtEl>
                                        <p:attrNameLst>
                                          <p:attrName>ppt_y</p:attrName>
                                        </p:attrNameLst>
                                      </p:cBhvr>
                                      <p:tavLst>
                                        <p:tav tm="0" fmla="#ppt_y-sin(pi*$)/9">
                                          <p:val>
                                            <p:fltVal val="0"/>
                                          </p:val>
                                        </p:tav>
                                        <p:tav tm="100000">
                                          <p:val>
                                            <p:fltVal val="1"/>
                                          </p:val>
                                        </p:tav>
                                      </p:tavLst>
                                    </p:anim>
                                    <p:anim calcmode="lin" valueType="num">
                                      <p:cBhvr>
                                        <p:cTn id="47" dur="289" tmFilter="0, 0; 0.125,0.2665; 0.25,0.4; 0.375,0.465; 0.5,0.5;  0.625,0.535; 0.75,0.6; 0.875,0.7335; 1,1">
                                          <p:stCondLst>
                                            <p:cond delay="1160"/>
                                          </p:stCondLst>
                                        </p:cTn>
                                        <p:tgtEl>
                                          <p:spTgt spid="90"/>
                                        </p:tgtEl>
                                        <p:attrNameLst>
                                          <p:attrName>ppt_y</p:attrName>
                                        </p:attrNameLst>
                                      </p:cBhvr>
                                      <p:tavLst>
                                        <p:tav tm="0" fmla="#ppt_y-sin(pi*$)/27">
                                          <p:val>
                                            <p:fltVal val="0"/>
                                          </p:val>
                                        </p:tav>
                                        <p:tav tm="100000">
                                          <p:val>
                                            <p:fltVal val="1"/>
                                          </p:val>
                                        </p:tav>
                                      </p:tavLst>
                                    </p:anim>
                                    <p:anim calcmode="lin" valueType="num">
                                      <p:cBhvr>
                                        <p:cTn id="48" dur="145" tmFilter="0, 0; 0.125,0.2665; 0.25,0.4; 0.375,0.465; 0.5,0.5;  0.625,0.535; 0.75,0.6; 0.875,0.7335; 1,1">
                                          <p:stCondLst>
                                            <p:cond delay="1449"/>
                                          </p:stCondLst>
                                        </p:cTn>
                                        <p:tgtEl>
                                          <p:spTgt spid="90"/>
                                        </p:tgtEl>
                                        <p:attrNameLst>
                                          <p:attrName>ppt_y</p:attrName>
                                        </p:attrNameLst>
                                      </p:cBhvr>
                                      <p:tavLst>
                                        <p:tav tm="0" fmla="#ppt_y-sin(pi*$)/81">
                                          <p:val>
                                            <p:fltVal val="0"/>
                                          </p:val>
                                        </p:tav>
                                        <p:tav tm="100000">
                                          <p:val>
                                            <p:fltVal val="1"/>
                                          </p:val>
                                        </p:tav>
                                      </p:tavLst>
                                    </p:anim>
                                    <p:animScale>
                                      <p:cBhvr>
                                        <p:cTn id="49" dur="23">
                                          <p:stCondLst>
                                            <p:cond delay="569"/>
                                          </p:stCondLst>
                                        </p:cTn>
                                        <p:tgtEl>
                                          <p:spTgt spid="90"/>
                                        </p:tgtEl>
                                      </p:cBhvr>
                                      <p:to x="100000" y="60000"/>
                                    </p:animScale>
                                    <p:animScale>
                                      <p:cBhvr>
                                        <p:cTn id="50" dur="145" decel="50000">
                                          <p:stCondLst>
                                            <p:cond delay="593"/>
                                          </p:stCondLst>
                                        </p:cTn>
                                        <p:tgtEl>
                                          <p:spTgt spid="90"/>
                                        </p:tgtEl>
                                      </p:cBhvr>
                                      <p:to x="100000" y="100000"/>
                                    </p:animScale>
                                    <p:animScale>
                                      <p:cBhvr>
                                        <p:cTn id="51" dur="23">
                                          <p:stCondLst>
                                            <p:cond delay="1148"/>
                                          </p:stCondLst>
                                        </p:cTn>
                                        <p:tgtEl>
                                          <p:spTgt spid="90"/>
                                        </p:tgtEl>
                                      </p:cBhvr>
                                      <p:to x="100000" y="80000"/>
                                    </p:animScale>
                                    <p:animScale>
                                      <p:cBhvr>
                                        <p:cTn id="52" dur="145" decel="50000">
                                          <p:stCondLst>
                                            <p:cond delay="1171"/>
                                          </p:stCondLst>
                                        </p:cTn>
                                        <p:tgtEl>
                                          <p:spTgt spid="90"/>
                                        </p:tgtEl>
                                      </p:cBhvr>
                                      <p:to x="100000" y="100000"/>
                                    </p:animScale>
                                    <p:animScale>
                                      <p:cBhvr>
                                        <p:cTn id="53" dur="23">
                                          <p:stCondLst>
                                            <p:cond delay="1437"/>
                                          </p:stCondLst>
                                        </p:cTn>
                                        <p:tgtEl>
                                          <p:spTgt spid="90"/>
                                        </p:tgtEl>
                                      </p:cBhvr>
                                      <p:to x="100000" y="90000"/>
                                    </p:animScale>
                                    <p:animScale>
                                      <p:cBhvr>
                                        <p:cTn id="54" dur="145" decel="50000">
                                          <p:stCondLst>
                                            <p:cond delay="1458"/>
                                          </p:stCondLst>
                                        </p:cTn>
                                        <p:tgtEl>
                                          <p:spTgt spid="90"/>
                                        </p:tgtEl>
                                      </p:cBhvr>
                                      <p:to x="100000" y="100000"/>
                                    </p:animScale>
                                    <p:animScale>
                                      <p:cBhvr>
                                        <p:cTn id="55" dur="23">
                                          <p:stCondLst>
                                            <p:cond delay="1582"/>
                                          </p:stCondLst>
                                        </p:cTn>
                                        <p:tgtEl>
                                          <p:spTgt spid="90"/>
                                        </p:tgtEl>
                                      </p:cBhvr>
                                      <p:to x="100000" y="95000"/>
                                    </p:animScale>
                                    <p:animScale>
                                      <p:cBhvr>
                                        <p:cTn id="56" dur="145" decel="50000">
                                          <p:stCondLst>
                                            <p:cond delay="1605"/>
                                          </p:stCondLst>
                                        </p:cTn>
                                        <p:tgtEl>
                                          <p:spTgt spid="90"/>
                                        </p:tgtEl>
                                      </p:cBhvr>
                                      <p:to x="100000" y="100000"/>
                                    </p:animScale>
                                  </p:childTnLst>
                                </p:cTn>
                              </p:par>
                            </p:childTnLst>
                          </p:cTn>
                        </p:par>
                        <p:par>
                          <p:cTn id="57" fill="hold">
                            <p:stCondLst>
                              <p:cond delay="2500"/>
                            </p:stCondLst>
                            <p:childTnLst>
                              <p:par>
                                <p:cTn id="58" presetID="22" presetClass="entr" presetSubtype="2" fill="hold" grpId="0" nodeType="afterEffect">
                                  <p:stCondLst>
                                    <p:cond delay="0"/>
                                  </p:stCondLst>
                                  <p:childTnLst>
                                    <p:set>
                                      <p:cBhvr>
                                        <p:cTn id="59" dur="1" fill="hold">
                                          <p:stCondLst>
                                            <p:cond delay="0"/>
                                          </p:stCondLst>
                                        </p:cTn>
                                        <p:tgtEl>
                                          <p:spTgt spid="81"/>
                                        </p:tgtEl>
                                        <p:attrNameLst>
                                          <p:attrName>style.visibility</p:attrName>
                                        </p:attrNameLst>
                                      </p:cBhvr>
                                      <p:to>
                                        <p:strVal val="visible"/>
                                      </p:to>
                                    </p:set>
                                    <p:animEffect transition="in" filter="wipe(right)">
                                      <p:cBhvr>
                                        <p:cTn id="60" dur="250"/>
                                        <p:tgtEl>
                                          <p:spTgt spid="81"/>
                                        </p:tgtEl>
                                      </p:cBhvr>
                                    </p:animEffect>
                                  </p:childTnLst>
                                </p:cTn>
                              </p:par>
                              <p:par>
                                <p:cTn id="61" presetID="22" presetClass="entr" presetSubtype="2" fill="hold" grpId="0" nodeType="withEffect">
                                  <p:stCondLst>
                                    <p:cond delay="250"/>
                                  </p:stCondLst>
                                  <p:childTnLst>
                                    <p:set>
                                      <p:cBhvr>
                                        <p:cTn id="62" dur="1" fill="hold">
                                          <p:stCondLst>
                                            <p:cond delay="0"/>
                                          </p:stCondLst>
                                        </p:cTn>
                                        <p:tgtEl>
                                          <p:spTgt spid="59"/>
                                        </p:tgtEl>
                                        <p:attrNameLst>
                                          <p:attrName>style.visibility</p:attrName>
                                        </p:attrNameLst>
                                      </p:cBhvr>
                                      <p:to>
                                        <p:strVal val="visible"/>
                                      </p:to>
                                    </p:set>
                                    <p:animEffect transition="in" filter="wipe(right)">
                                      <p:cBhvr>
                                        <p:cTn id="63" dur="250"/>
                                        <p:tgtEl>
                                          <p:spTgt spid="59"/>
                                        </p:tgtEl>
                                      </p:cBhvr>
                                    </p:animEffect>
                                  </p:childTnLst>
                                </p:cTn>
                              </p:par>
                              <p:par>
                                <p:cTn id="64" presetID="22" presetClass="entr" presetSubtype="2" fill="hold" grpId="0" nodeType="withEffect">
                                  <p:stCondLst>
                                    <p:cond delay="500"/>
                                  </p:stCondLst>
                                  <p:childTnLst>
                                    <p:set>
                                      <p:cBhvr>
                                        <p:cTn id="65" dur="1" fill="hold">
                                          <p:stCondLst>
                                            <p:cond delay="0"/>
                                          </p:stCondLst>
                                        </p:cTn>
                                        <p:tgtEl>
                                          <p:spTgt spid="80"/>
                                        </p:tgtEl>
                                        <p:attrNameLst>
                                          <p:attrName>style.visibility</p:attrName>
                                        </p:attrNameLst>
                                      </p:cBhvr>
                                      <p:to>
                                        <p:strVal val="visible"/>
                                      </p:to>
                                    </p:set>
                                    <p:animEffect transition="in" filter="wipe(right)">
                                      <p:cBhvr>
                                        <p:cTn id="66" dur="25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0"/>
      <p:bldP spid="80" grpId="0"/>
      <p:bldP spid="81" grpId="0"/>
      <p:bldP spid="94"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2</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5715236"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现有系统分析</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灯片编号占位符 1">
            <a:extLst>
              <a:ext uri="{FF2B5EF4-FFF2-40B4-BE49-F238E27FC236}">
                <a16:creationId xmlns:a16="http://schemas.microsoft.com/office/drawing/2014/main" id="{740EE252-DDFE-A817-FE0B-F6FCA84A4546}"/>
              </a:ext>
            </a:extLst>
          </p:cNvPr>
          <p:cNvSpPr>
            <a:spLocks noGrp="1"/>
          </p:cNvSpPr>
          <p:nvPr>
            <p:ph type="sldNum" sz="quarter" idx="12"/>
          </p:nvPr>
        </p:nvSpPr>
        <p:spPr/>
        <p:txBody>
          <a:bodyPr/>
          <a:lstStyle/>
          <a:p>
            <a:fld id="{B1464AD9-C849-45B6-BBCC-5E990A5EEF54}" type="slidenum">
              <a:rPr lang="zh-CN" altLang="en-US" smtClean="0"/>
              <a:t>6</a:t>
            </a:fld>
            <a:endParaRPr lang="zh-CN" altLang="en-US"/>
          </a:p>
        </p:txBody>
      </p:sp>
    </p:spTree>
    <p:extLst>
      <p:ext uri="{BB962C8B-B14F-4D97-AF65-F5344CB8AC3E}">
        <p14:creationId xmlns:p14="http://schemas.microsoft.com/office/powerpoint/2010/main" val="8729814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F03B1DB6-8CF5-C2AB-9BE5-FF40537D2A09}"/>
              </a:ext>
            </a:extLst>
          </p:cNvPr>
          <p:cNvSpPr>
            <a:spLocks noGrp="1"/>
          </p:cNvSpPr>
          <p:nvPr>
            <p:ph type="sldNum" sz="quarter" idx="12"/>
          </p:nvPr>
        </p:nvSpPr>
        <p:spPr/>
        <p:txBody>
          <a:bodyPr/>
          <a:lstStyle/>
          <a:p>
            <a:fld id="{B1464AD9-C849-45B6-BBCC-5E990A5EEF54}" type="slidenum">
              <a:rPr lang="zh-CN" altLang="en-US" smtClean="0"/>
              <a:t>7</a:t>
            </a:fld>
            <a:endParaRPr lang="zh-CN" altLang="en-US"/>
          </a:p>
        </p:txBody>
      </p:sp>
      <p:pic>
        <p:nvPicPr>
          <p:cNvPr id="10241" name="Picture 1">
            <a:extLst>
              <a:ext uri="{FF2B5EF4-FFF2-40B4-BE49-F238E27FC236}">
                <a16:creationId xmlns:a16="http://schemas.microsoft.com/office/drawing/2014/main" id="{B19FFF8B-8154-E3AC-9F82-55D28C1DF0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7554" y="1234493"/>
            <a:ext cx="7488832" cy="562350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93">
            <a:extLst>
              <a:ext uri="{FF2B5EF4-FFF2-40B4-BE49-F238E27FC236}">
                <a16:creationId xmlns:a16="http://schemas.microsoft.com/office/drawing/2014/main" id="{90068992-5B8C-2627-EBEE-77825795FEFB}"/>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处理流程和数据流程</a:t>
            </a:r>
            <a:endParaRPr lang="zh-CN" altLang="en-US" sz="4000" dirty="0"/>
          </a:p>
        </p:txBody>
      </p:sp>
      <p:pic>
        <p:nvPicPr>
          <p:cNvPr id="10242" name="Picture 2">
            <a:extLst>
              <a:ext uri="{FF2B5EF4-FFF2-40B4-BE49-F238E27FC236}">
                <a16:creationId xmlns:a16="http://schemas.microsoft.com/office/drawing/2014/main" id="{C4CDD5C6-A749-3629-8F57-AB9C3F8F1CD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078066" y="1890670"/>
            <a:ext cx="3886200" cy="48196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0746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10" presetClass="entr" presetSubtype="0" fill="hold" nodeType="afterEffect">
                                  <p:stCondLst>
                                    <p:cond delay="0"/>
                                  </p:stCondLst>
                                  <p:childTnLst>
                                    <p:set>
                                      <p:cBhvr>
                                        <p:cTn id="10" dur="1" fill="hold">
                                          <p:stCondLst>
                                            <p:cond delay="0"/>
                                          </p:stCondLst>
                                        </p:cTn>
                                        <p:tgtEl>
                                          <p:spTgt spid="10241"/>
                                        </p:tgtEl>
                                        <p:attrNameLst>
                                          <p:attrName>style.visibility</p:attrName>
                                        </p:attrNameLst>
                                      </p:cBhvr>
                                      <p:to>
                                        <p:strVal val="visible"/>
                                      </p:to>
                                    </p:set>
                                    <p:animEffect transition="in" filter="fade">
                                      <p:cBhvr>
                                        <p:cTn id="11" dur="500"/>
                                        <p:tgtEl>
                                          <p:spTgt spid="10241"/>
                                        </p:tgtEl>
                                      </p:cBhvr>
                                    </p:animEffect>
                                  </p:childTnLst>
                                </p:cTn>
                              </p:par>
                              <p:par>
                                <p:cTn id="12" presetID="10" presetClass="entr" presetSubtype="0" fill="hold" nodeType="withEffect">
                                  <p:stCondLst>
                                    <p:cond delay="0"/>
                                  </p:stCondLst>
                                  <p:childTnLst>
                                    <p:set>
                                      <p:cBhvr>
                                        <p:cTn id="13" dur="1" fill="hold">
                                          <p:stCondLst>
                                            <p:cond delay="0"/>
                                          </p:stCondLst>
                                        </p:cTn>
                                        <p:tgtEl>
                                          <p:spTgt spid="10242"/>
                                        </p:tgtEl>
                                        <p:attrNameLst>
                                          <p:attrName>style.visibility</p:attrName>
                                        </p:attrNameLst>
                                      </p:cBhvr>
                                      <p:to>
                                        <p:strVal val="visible"/>
                                      </p:to>
                                    </p:set>
                                    <p:animEffect transition="in" filter="fade">
                                      <p:cBhvr>
                                        <p:cTn id="14" dur="500"/>
                                        <p:tgtEl>
                                          <p:spTgt spid="102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1">
            <a:extLst>
              <a:ext uri="{FF2B5EF4-FFF2-40B4-BE49-F238E27FC236}">
                <a16:creationId xmlns:a16="http://schemas.microsoft.com/office/drawing/2014/main" id="{604D16EC-C824-DCD1-A2FE-93FEEE67CDA8}"/>
              </a:ext>
            </a:extLst>
          </p:cNvPr>
          <p:cNvSpPr>
            <a:spLocks noGrp="1"/>
          </p:cNvSpPr>
          <p:nvPr>
            <p:ph type="sldNum" sz="quarter" idx="12"/>
          </p:nvPr>
        </p:nvSpPr>
        <p:spPr/>
        <p:txBody>
          <a:bodyPr/>
          <a:lstStyle/>
          <a:p>
            <a:fld id="{B1464AD9-C849-45B6-BBCC-5E990A5EEF54}" type="slidenum">
              <a:rPr lang="zh-CN" altLang="en-US" smtClean="0"/>
              <a:t>8</a:t>
            </a:fld>
            <a:endParaRPr lang="zh-CN" altLang="en-US"/>
          </a:p>
        </p:txBody>
      </p:sp>
      <p:sp>
        <p:nvSpPr>
          <p:cNvPr id="3" name="TextBox 93">
            <a:extLst>
              <a:ext uri="{FF2B5EF4-FFF2-40B4-BE49-F238E27FC236}">
                <a16:creationId xmlns:a16="http://schemas.microsoft.com/office/drawing/2014/main" id="{E1A72E43-BE3B-5BB3-281A-CAF169A95681}"/>
              </a:ext>
            </a:extLst>
          </p:cNvPr>
          <p:cNvSpPr txBox="1"/>
          <p:nvPr/>
        </p:nvSpPr>
        <p:spPr>
          <a:xfrm>
            <a:off x="217554" y="333373"/>
            <a:ext cx="3383593" cy="523099"/>
          </a:xfrm>
          <a:prstGeom prst="rect">
            <a:avLst/>
          </a:prstGeom>
          <a:noFill/>
        </p:spPr>
        <p:txBody>
          <a:bodyPr wrap="square" rtlCol="0">
            <a:spAutoFit/>
          </a:bodyPr>
          <a:lstStyle>
            <a:defPPr>
              <a:defRPr lang="zh-CN"/>
            </a:defPPr>
            <a:lvl1pPr>
              <a:defRPr sz="2800" b="1">
                <a:solidFill>
                  <a:srgbClr val="0070C0"/>
                </a:solidFill>
                <a:latin typeface="微软雅黑" panose="020B0503020204020204" pitchFamily="34" charset="-122"/>
                <a:ea typeface="微软雅黑" panose="020B0503020204020204" pitchFamily="34" charset="-122"/>
              </a:defRPr>
            </a:lvl1pPr>
          </a:lstStyle>
          <a:p>
            <a:r>
              <a:rPr lang="zh-CN" altLang="en-US" dirty="0"/>
              <a:t>工作负荷</a:t>
            </a:r>
            <a:endParaRPr lang="zh-CN" altLang="en-US" sz="4000" dirty="0"/>
          </a:p>
        </p:txBody>
      </p:sp>
      <p:sp>
        <p:nvSpPr>
          <p:cNvPr id="4" name="TextBox 58">
            <a:extLst>
              <a:ext uri="{FF2B5EF4-FFF2-40B4-BE49-F238E27FC236}">
                <a16:creationId xmlns:a16="http://schemas.microsoft.com/office/drawing/2014/main" id="{7AC03085-922B-C607-D302-E07DFCCB367F}"/>
              </a:ext>
            </a:extLst>
          </p:cNvPr>
          <p:cNvSpPr txBox="1"/>
          <p:nvPr/>
        </p:nvSpPr>
        <p:spPr>
          <a:xfrm>
            <a:off x="624979" y="1772816"/>
            <a:ext cx="6385619" cy="2888332"/>
          </a:xfrm>
          <a:prstGeom prst="rect">
            <a:avLst/>
          </a:prstGeom>
          <a:noFill/>
        </p:spPr>
        <p:txBody>
          <a:bodyPr wrap="square" lIns="117199" tIns="58599" rIns="117199" bIns="58599">
            <a:spAutoFit/>
          </a:bodyPr>
          <a:lstStyle/>
          <a:p>
            <a:pPr marL="439420" indent="-439420" fontAlgn="base">
              <a:spcBef>
                <a:spcPct val="0"/>
              </a:spcBef>
              <a:spcAft>
                <a:spcPct val="0"/>
              </a:spcAft>
              <a:buFont typeface="Arial" panose="020B0604020202020204" pitchFamily="34" charset="0"/>
              <a:buChar char="•"/>
              <a:defRPr/>
            </a:pP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1.</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任务管理</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增加任务</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删除任务</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修改任务</a:t>
            </a:r>
          </a:p>
          <a:p>
            <a:pPr marL="439420" indent="-439420" fontAlgn="base">
              <a:spcBef>
                <a:spcPct val="0"/>
              </a:spcBef>
              <a:spcAft>
                <a:spcPct val="0"/>
              </a:spcAft>
              <a:buFont typeface="Arial" panose="020B0604020202020204" pitchFamily="34" charset="0"/>
              <a:buChar char="•"/>
              <a:defRPr/>
            </a:pP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2.</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投诉管理</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核实投诉</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解决投诉</a:t>
            </a:r>
          </a:p>
          <a:p>
            <a:pPr marL="439420" indent="-439420" fontAlgn="base">
              <a:spcBef>
                <a:spcPct val="0"/>
              </a:spcBef>
              <a:spcAft>
                <a:spcPct val="0"/>
              </a:spcAft>
              <a:buFont typeface="Arial" panose="020B0604020202020204" pitchFamily="34" charset="0"/>
              <a:buChar char="•"/>
              <a:defRPr/>
            </a:pPr>
            <a:r>
              <a:rPr lang="en-US" altLang="zh-CN" dirty="0">
                <a:solidFill>
                  <a:prstClr val="black">
                    <a:lumMod val="75000"/>
                    <a:lumOff val="25000"/>
                  </a:prstClr>
                </a:solidFill>
                <a:latin typeface="微软雅黑" panose="020B0503020204020204" pitchFamily="34" charset="-122"/>
                <a:ea typeface="微软雅黑" panose="020B0503020204020204" pitchFamily="34" charset="-122"/>
              </a:rPr>
              <a:t>3.</a:t>
            </a: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用户管理</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注册用户</a:t>
            </a:r>
          </a:p>
          <a:p>
            <a:pPr marL="439420" indent="-439420" fontAlgn="base">
              <a:spcBef>
                <a:spcPct val="0"/>
              </a:spcBef>
              <a:spcAft>
                <a:spcPct val="0"/>
              </a:spcAft>
              <a:buFont typeface="Arial" panose="020B0604020202020204" pitchFamily="34" charset="0"/>
              <a:buChar char="•"/>
              <a:defRPr/>
            </a:pPr>
            <a:r>
              <a:rPr lang="zh-CN" altLang="en-US" dirty="0">
                <a:solidFill>
                  <a:prstClr val="black">
                    <a:lumMod val="75000"/>
                    <a:lumOff val="25000"/>
                  </a:prstClr>
                </a:solidFill>
                <a:latin typeface="微软雅黑" panose="020B0503020204020204" pitchFamily="34" charset="-122"/>
                <a:ea typeface="微软雅黑" panose="020B0503020204020204" pitchFamily="34" charset="-122"/>
              </a:rPr>
              <a:t>      修改用户信息</a:t>
            </a:r>
            <a:endParaRPr lang="en-US" altLang="zh-CN" dirty="0">
              <a:solidFill>
                <a:prstClr val="black">
                  <a:lumMod val="75000"/>
                  <a:lumOff val="25000"/>
                </a:prst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21166662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randombar(horizontal)">
                                      <p:cBhvr>
                                        <p:cTn id="7" dur="500"/>
                                        <p:tgtEl>
                                          <p:spTgt spid="3"/>
                                        </p:tgtEl>
                                      </p:cBhvr>
                                    </p:animEffect>
                                  </p:childTnLst>
                                </p:cTn>
                              </p:par>
                            </p:childTnLst>
                          </p:cTn>
                        </p:par>
                        <p:par>
                          <p:cTn id="8" fill="hold">
                            <p:stCondLst>
                              <p:cond delay="500"/>
                            </p:stCondLst>
                            <p:childTnLst>
                              <p:par>
                                <p:cTn id="9" presetID="22" presetClass="entr" presetSubtype="2"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wipe(right)">
                                      <p:cBhvr>
                                        <p:cTn id="11" dur="25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3">
            <a:extLst>
              <a:ext uri="{BEBA8EAE-BF5A-486C-A8C5-ECC9F3942E4B}">
                <a14:imgProps xmlns:a14="http://schemas.microsoft.com/office/drawing/2010/main">
                  <a14:imgLayer r:embed="rId4">
                    <a14:imgEffect>
                      <a14:brightnessContrast bright="7000"/>
                    </a14:imgEffect>
                  </a14:imgLayer>
                </a14:imgProps>
              </a:ext>
            </a:extLst>
          </a:blip>
          <a:srcRect/>
          <a:stretch>
            <a:fillRect/>
          </a:stretch>
        </a:blipFill>
        <a:effectLst/>
      </p:bgPr>
    </p:bg>
    <p:spTree>
      <p:nvGrpSpPr>
        <p:cNvPr id="1" name=""/>
        <p:cNvGrpSpPr/>
        <p:nvPr/>
      </p:nvGrpSpPr>
      <p:grpSpPr>
        <a:xfrm>
          <a:off x="0" y="0"/>
          <a:ext cx="0" cy="0"/>
          <a:chOff x="0" y="0"/>
          <a:chExt cx="0" cy="0"/>
        </a:xfrm>
      </p:grpSpPr>
      <p:grpSp>
        <p:nvGrpSpPr>
          <p:cNvPr id="36" name="组合 35"/>
          <p:cNvGrpSpPr/>
          <p:nvPr/>
        </p:nvGrpSpPr>
        <p:grpSpPr>
          <a:xfrm>
            <a:off x="1345059" y="2266420"/>
            <a:ext cx="1728192" cy="1728192"/>
            <a:chOff x="1417067" y="908720"/>
            <a:chExt cx="1728192" cy="1728192"/>
          </a:xfrm>
        </p:grpSpPr>
        <p:grpSp>
          <p:nvGrpSpPr>
            <p:cNvPr id="4" name="组合 3"/>
            <p:cNvGrpSpPr/>
            <p:nvPr/>
          </p:nvGrpSpPr>
          <p:grpSpPr>
            <a:xfrm>
              <a:off x="1417067" y="908720"/>
              <a:ext cx="1728192" cy="1728192"/>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 name="椭圆 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0070C0"/>
                  </a:solidFill>
                </a:endParaRPr>
              </a:p>
            </p:txBody>
          </p:sp>
          <p:sp>
            <p:nvSpPr>
              <p:cNvPr id="6" name="椭圆 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rgbClr val="0070C0"/>
                  </a:solidFill>
                </a:endParaRPr>
              </a:p>
            </p:txBody>
          </p:sp>
        </p:grpSp>
        <p:sp>
          <p:nvSpPr>
            <p:cNvPr id="7" name="TextBox 7"/>
            <p:cNvSpPr>
              <a:spLocks noChangeArrowheads="1"/>
            </p:cNvSpPr>
            <p:nvPr/>
          </p:nvSpPr>
          <p:spPr bwMode="auto">
            <a:xfrm>
              <a:off x="1489075" y="1340768"/>
              <a:ext cx="1487074" cy="830997"/>
            </a:xfrm>
            <a:prstGeom prst="rect">
              <a:avLst/>
            </a:prstGeom>
            <a:noFill/>
            <a:ln>
              <a:noFill/>
            </a:ln>
            <a:effectLst>
              <a:outerShdw blurRad="50800" dist="38100" dir="5400000" algn="t" rotWithShape="0">
                <a:prstClr val="black">
                  <a:alpha val="40000"/>
                </a:prst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fontAlgn="auto">
                <a:spcBef>
                  <a:spcPts val="0"/>
                </a:spcBef>
                <a:spcAft>
                  <a:spcPts val="0"/>
                </a:spcAft>
                <a:defRPr/>
              </a:pPr>
              <a:r>
                <a:rPr lang="en-US" altLang="zh-CN" sz="5400" b="1" dirty="0">
                  <a:solidFill>
                    <a:srgbClr val="0070C0"/>
                  </a:solidFill>
                  <a:latin typeface="Impact MT Std" pitchFamily="34" charset="0"/>
                  <a:ea typeface="微软雅黑" panose="020B0503020204020204" pitchFamily="34" charset="-122"/>
                  <a:sym typeface="微软雅黑" panose="020B0503020204020204" pitchFamily="34" charset="-122"/>
                </a:rPr>
                <a:t>3</a:t>
              </a:r>
              <a:endParaRPr lang="zh-CN" altLang="en-US" sz="5400" b="1" dirty="0">
                <a:solidFill>
                  <a:srgbClr val="0070C0"/>
                </a:solidFill>
                <a:latin typeface="Impact MT Std" pitchFamily="34" charset="0"/>
                <a:ea typeface="微软雅黑" panose="020B0503020204020204" pitchFamily="34" charset="-122"/>
                <a:sym typeface="微软雅黑" panose="020B0503020204020204" pitchFamily="34" charset="-122"/>
              </a:endParaRPr>
            </a:p>
          </p:txBody>
        </p:sp>
      </p:grpSp>
      <p:sp>
        <p:nvSpPr>
          <p:cNvPr id="27" name="TextBox 7"/>
          <p:cNvSpPr>
            <a:spLocks noChangeArrowheads="1"/>
          </p:cNvSpPr>
          <p:nvPr/>
        </p:nvSpPr>
        <p:spPr bwMode="auto">
          <a:xfrm>
            <a:off x="3537581" y="2698467"/>
            <a:ext cx="5715236" cy="830997"/>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fontAlgn="auto">
              <a:spcBef>
                <a:spcPts val="0"/>
              </a:spcBef>
              <a:spcAft>
                <a:spcPts val="0"/>
              </a:spcAft>
              <a:defRPr/>
            </a:pPr>
            <a:r>
              <a:rPr lang="zh-CN" altLang="en-US" sz="5400" b="1" dirty="0">
                <a:solidFill>
                  <a:srgbClr val="0070C0"/>
                </a:solidFill>
                <a:latin typeface="微软雅黑" panose="020B0503020204020204" pitchFamily="34" charset="-122"/>
                <a:ea typeface="微软雅黑" panose="020B0503020204020204" pitchFamily="34" charset="-122"/>
                <a:sym typeface="微软雅黑" panose="020B0503020204020204" pitchFamily="34" charset="-122"/>
              </a:rPr>
              <a:t>可选择的系统方案</a:t>
            </a:r>
          </a:p>
        </p:txBody>
      </p:sp>
      <p:grpSp>
        <p:nvGrpSpPr>
          <p:cNvPr id="42" name="组合 41"/>
          <p:cNvGrpSpPr/>
          <p:nvPr/>
        </p:nvGrpSpPr>
        <p:grpSpPr>
          <a:xfrm>
            <a:off x="11204670" y="520051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3" name="椭圆 42"/>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椭圆 43"/>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5" name="组合 44"/>
          <p:cNvGrpSpPr/>
          <p:nvPr/>
        </p:nvGrpSpPr>
        <p:grpSpPr>
          <a:xfrm>
            <a:off x="10988646" y="5906906"/>
            <a:ext cx="360040" cy="36004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6" name="椭圆 45"/>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7" name="椭圆 46"/>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48" name="组合 47"/>
          <p:cNvGrpSpPr/>
          <p:nvPr/>
        </p:nvGrpSpPr>
        <p:grpSpPr>
          <a:xfrm>
            <a:off x="8779671" y="5243790"/>
            <a:ext cx="946294" cy="946294"/>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49" name="椭圆 48"/>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0" name="椭圆 49"/>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1" name="组合 50"/>
          <p:cNvGrpSpPr/>
          <p:nvPr/>
        </p:nvGrpSpPr>
        <p:grpSpPr>
          <a:xfrm>
            <a:off x="9914011" y="6294324"/>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2" name="椭圆 51"/>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椭圆 52"/>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4" name="组合 53"/>
          <p:cNvGrpSpPr/>
          <p:nvPr/>
        </p:nvGrpSpPr>
        <p:grpSpPr>
          <a:xfrm>
            <a:off x="10597315" y="4226928"/>
            <a:ext cx="720080" cy="720080"/>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5" name="椭圆 54"/>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grpSp>
        <p:nvGrpSpPr>
          <p:cNvPr id="57" name="组合 56"/>
          <p:cNvGrpSpPr/>
          <p:nvPr/>
        </p:nvGrpSpPr>
        <p:grpSpPr>
          <a:xfrm>
            <a:off x="10929051" y="5040912"/>
            <a:ext cx="222188" cy="222188"/>
            <a:chOff x="3724323" y="1908536"/>
            <a:chExt cx="1329153" cy="1329153"/>
          </a:xfrm>
          <a:gradFill>
            <a:gsLst>
              <a:gs pos="62000">
                <a:srgbClr val="C69135"/>
              </a:gs>
              <a:gs pos="34200">
                <a:srgbClr val="E6D38F"/>
              </a:gs>
              <a:gs pos="0">
                <a:srgbClr val="FCD860"/>
              </a:gs>
              <a:gs pos="100000">
                <a:srgbClr val="F1DF97"/>
              </a:gs>
            </a:gsLst>
            <a:lin ang="12000000" scaled="0"/>
          </a:gradFill>
        </p:grpSpPr>
        <p:sp>
          <p:nvSpPr>
            <p:cNvPr id="58" name="椭圆 57"/>
            <p:cNvSpPr/>
            <p:nvPr/>
          </p:nvSpPr>
          <p:spPr>
            <a:xfrm>
              <a:off x="3724323" y="1908536"/>
              <a:ext cx="1329153" cy="1329153"/>
            </a:xfrm>
            <a:prstGeom prst="ellipse">
              <a:avLst/>
            </a:prstGeom>
            <a:solidFill>
              <a:srgbClr val="0070C0"/>
            </a:solidFill>
            <a:ln w="28575">
              <a:solidFill>
                <a:srgbClr val="0070C0"/>
              </a:solidFill>
            </a:ln>
            <a:effectLst>
              <a:outerShdw blurRad="279400" dist="889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椭圆 58"/>
            <p:cNvSpPr/>
            <p:nvPr/>
          </p:nvSpPr>
          <p:spPr>
            <a:xfrm>
              <a:off x="3839838" y="2024052"/>
              <a:ext cx="1098122" cy="1098122"/>
            </a:xfrm>
            <a:prstGeom prst="ellipse">
              <a:avLst/>
            </a:prstGeom>
            <a:solidFill>
              <a:schemeClr val="bg1">
                <a:lumMod val="95000"/>
              </a:schemeClr>
            </a:solidFill>
            <a:ln>
              <a:noFill/>
            </a:ln>
            <a:effectLst>
              <a:innerShdw blurRad="63500" dist="50800" dir="18900000">
                <a:prstClr val="black">
                  <a:alpha val="5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grpSp>
      <p:sp>
        <p:nvSpPr>
          <p:cNvPr id="2" name="灯片编号占位符 1">
            <a:extLst>
              <a:ext uri="{FF2B5EF4-FFF2-40B4-BE49-F238E27FC236}">
                <a16:creationId xmlns:a16="http://schemas.microsoft.com/office/drawing/2014/main" id="{A621822B-E4C6-87A4-ECAE-953F466561CA}"/>
              </a:ext>
            </a:extLst>
          </p:cNvPr>
          <p:cNvSpPr>
            <a:spLocks noGrp="1"/>
          </p:cNvSpPr>
          <p:nvPr>
            <p:ph type="sldNum" sz="quarter" idx="12"/>
          </p:nvPr>
        </p:nvSpPr>
        <p:spPr/>
        <p:txBody>
          <a:bodyPr/>
          <a:lstStyle/>
          <a:p>
            <a:fld id="{B1464AD9-C849-45B6-BBCC-5E990A5EEF54}" type="slidenum">
              <a:rPr lang="zh-CN" altLang="en-US" smtClean="0"/>
              <a:t>9</a:t>
            </a:fld>
            <a:endParaRPr lang="zh-CN" altLang="en-US"/>
          </a:p>
        </p:txBody>
      </p:sp>
    </p:spTree>
    <p:extLst>
      <p:ext uri="{BB962C8B-B14F-4D97-AF65-F5344CB8AC3E}">
        <p14:creationId xmlns:p14="http://schemas.microsoft.com/office/powerpoint/2010/main" val="23592224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1000"/>
                                        <p:tgtEl>
                                          <p:spTgt spid="36"/>
                                        </p:tgtEl>
                                      </p:cBhvr>
                                    </p:animEffect>
                                    <p:anim calcmode="lin" valueType="num">
                                      <p:cBhvr>
                                        <p:cTn id="8" dur="1000" fill="hold"/>
                                        <p:tgtEl>
                                          <p:spTgt spid="36"/>
                                        </p:tgtEl>
                                        <p:attrNameLst>
                                          <p:attrName>ppt_x</p:attrName>
                                        </p:attrNameLst>
                                      </p:cBhvr>
                                      <p:tavLst>
                                        <p:tav tm="0">
                                          <p:val>
                                            <p:strVal val="#ppt_x"/>
                                          </p:val>
                                        </p:tav>
                                        <p:tav tm="100000">
                                          <p:val>
                                            <p:strVal val="#ppt_x"/>
                                          </p:val>
                                        </p:tav>
                                      </p:tavLst>
                                    </p:anim>
                                    <p:anim calcmode="lin" valueType="num">
                                      <p:cBhvr>
                                        <p:cTn id="9" dur="1000" fill="hold"/>
                                        <p:tgtEl>
                                          <p:spTgt spid="3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1000"/>
                                        <p:tgtEl>
                                          <p:spTgt spid="27"/>
                                        </p:tgtEl>
                                      </p:cBhvr>
                                    </p:animEffect>
                                    <p:anim calcmode="lin" valueType="num">
                                      <p:cBhvr>
                                        <p:cTn id="14" dur="1000" fill="hold"/>
                                        <p:tgtEl>
                                          <p:spTgt spid="27"/>
                                        </p:tgtEl>
                                        <p:attrNameLst>
                                          <p:attrName>ppt_x</p:attrName>
                                        </p:attrNameLst>
                                      </p:cBhvr>
                                      <p:tavLst>
                                        <p:tav tm="0">
                                          <p:val>
                                            <p:strVal val="#ppt_x"/>
                                          </p:val>
                                        </p:tav>
                                        <p:tav tm="100000">
                                          <p:val>
                                            <p:strVal val="#ppt_x"/>
                                          </p:val>
                                        </p:tav>
                                      </p:tavLst>
                                    </p:anim>
                                    <p:anim calcmode="lin" valueType="num">
                                      <p:cBhvr>
                                        <p:cTn id="15" dur="1000" fill="hold"/>
                                        <p:tgtEl>
                                          <p:spTgt spid="27"/>
                                        </p:tgtEl>
                                        <p:attrNameLst>
                                          <p:attrName>ppt_y</p:attrName>
                                        </p:attrNameLst>
                                      </p:cBhvr>
                                      <p:tavLst>
                                        <p:tav tm="0">
                                          <p:val>
                                            <p:strVal val="#ppt_y+.1"/>
                                          </p:val>
                                        </p:tav>
                                        <p:tav tm="100000">
                                          <p:val>
                                            <p:strVal val="#ppt_y"/>
                                          </p:val>
                                        </p:tav>
                                      </p:tavLst>
                                    </p:anim>
                                  </p:childTnLst>
                                </p:cTn>
                              </p:par>
                              <p:par>
                                <p:cTn id="16" presetID="2" presetClass="entr" presetSubtype="6" fill="hold" nodeType="withEffect">
                                  <p:stCondLst>
                                    <p:cond delay="750"/>
                                  </p:stCondLst>
                                  <p:childTnLst>
                                    <p:set>
                                      <p:cBhvr>
                                        <p:cTn id="17" dur="1" fill="hold">
                                          <p:stCondLst>
                                            <p:cond delay="0"/>
                                          </p:stCondLst>
                                        </p:cTn>
                                        <p:tgtEl>
                                          <p:spTgt spid="42"/>
                                        </p:tgtEl>
                                        <p:attrNameLst>
                                          <p:attrName>style.visibility</p:attrName>
                                        </p:attrNameLst>
                                      </p:cBhvr>
                                      <p:to>
                                        <p:strVal val="visible"/>
                                      </p:to>
                                    </p:set>
                                    <p:anim calcmode="lin" valueType="num">
                                      <p:cBhvr additive="base">
                                        <p:cTn id="18" dur="500" fill="hold"/>
                                        <p:tgtEl>
                                          <p:spTgt spid="42"/>
                                        </p:tgtEl>
                                        <p:attrNameLst>
                                          <p:attrName>ppt_x</p:attrName>
                                        </p:attrNameLst>
                                      </p:cBhvr>
                                      <p:tavLst>
                                        <p:tav tm="0">
                                          <p:val>
                                            <p:strVal val="1+#ppt_w/2"/>
                                          </p:val>
                                        </p:tav>
                                        <p:tav tm="100000">
                                          <p:val>
                                            <p:strVal val="#ppt_x"/>
                                          </p:val>
                                        </p:tav>
                                      </p:tavLst>
                                    </p:anim>
                                    <p:anim calcmode="lin" valueType="num">
                                      <p:cBhvr additive="base">
                                        <p:cTn id="19" dur="500" fill="hold"/>
                                        <p:tgtEl>
                                          <p:spTgt spid="42"/>
                                        </p:tgtEl>
                                        <p:attrNameLst>
                                          <p:attrName>ppt_y</p:attrName>
                                        </p:attrNameLst>
                                      </p:cBhvr>
                                      <p:tavLst>
                                        <p:tav tm="0">
                                          <p:val>
                                            <p:strVal val="1+#ppt_h/2"/>
                                          </p:val>
                                        </p:tav>
                                        <p:tav tm="100000">
                                          <p:val>
                                            <p:strVal val="#ppt_y"/>
                                          </p:val>
                                        </p:tav>
                                      </p:tavLst>
                                    </p:anim>
                                  </p:childTnLst>
                                </p:cTn>
                              </p:par>
                              <p:par>
                                <p:cTn id="20" presetID="2" presetClass="entr" presetSubtype="6" fill="hold" nodeType="withEffect">
                                  <p:stCondLst>
                                    <p:cond delay="750"/>
                                  </p:stCondLst>
                                  <p:childTnLst>
                                    <p:set>
                                      <p:cBhvr>
                                        <p:cTn id="21" dur="1" fill="hold">
                                          <p:stCondLst>
                                            <p:cond delay="0"/>
                                          </p:stCondLst>
                                        </p:cTn>
                                        <p:tgtEl>
                                          <p:spTgt spid="45"/>
                                        </p:tgtEl>
                                        <p:attrNameLst>
                                          <p:attrName>style.visibility</p:attrName>
                                        </p:attrNameLst>
                                      </p:cBhvr>
                                      <p:to>
                                        <p:strVal val="visible"/>
                                      </p:to>
                                    </p:set>
                                    <p:anim calcmode="lin" valueType="num">
                                      <p:cBhvr additive="base">
                                        <p:cTn id="22" dur="500" fill="hold"/>
                                        <p:tgtEl>
                                          <p:spTgt spid="45"/>
                                        </p:tgtEl>
                                        <p:attrNameLst>
                                          <p:attrName>ppt_x</p:attrName>
                                        </p:attrNameLst>
                                      </p:cBhvr>
                                      <p:tavLst>
                                        <p:tav tm="0">
                                          <p:val>
                                            <p:strVal val="1+#ppt_w/2"/>
                                          </p:val>
                                        </p:tav>
                                        <p:tav tm="100000">
                                          <p:val>
                                            <p:strVal val="#ppt_x"/>
                                          </p:val>
                                        </p:tav>
                                      </p:tavLst>
                                    </p:anim>
                                    <p:anim calcmode="lin" valueType="num">
                                      <p:cBhvr additive="base">
                                        <p:cTn id="23" dur="500" fill="hold"/>
                                        <p:tgtEl>
                                          <p:spTgt spid="45"/>
                                        </p:tgtEl>
                                        <p:attrNameLst>
                                          <p:attrName>ppt_y</p:attrName>
                                        </p:attrNameLst>
                                      </p:cBhvr>
                                      <p:tavLst>
                                        <p:tav tm="0">
                                          <p:val>
                                            <p:strVal val="1+#ppt_h/2"/>
                                          </p:val>
                                        </p:tav>
                                        <p:tav tm="100000">
                                          <p:val>
                                            <p:strVal val="#ppt_y"/>
                                          </p:val>
                                        </p:tav>
                                      </p:tavLst>
                                    </p:anim>
                                  </p:childTnLst>
                                </p:cTn>
                              </p:par>
                              <p:par>
                                <p:cTn id="24" presetID="2" presetClass="entr" presetSubtype="6" fill="hold" nodeType="withEffect">
                                  <p:stCondLst>
                                    <p:cond delay="750"/>
                                  </p:stCondLst>
                                  <p:childTnLst>
                                    <p:set>
                                      <p:cBhvr>
                                        <p:cTn id="25" dur="1" fill="hold">
                                          <p:stCondLst>
                                            <p:cond delay="0"/>
                                          </p:stCondLst>
                                        </p:cTn>
                                        <p:tgtEl>
                                          <p:spTgt spid="48"/>
                                        </p:tgtEl>
                                        <p:attrNameLst>
                                          <p:attrName>style.visibility</p:attrName>
                                        </p:attrNameLst>
                                      </p:cBhvr>
                                      <p:to>
                                        <p:strVal val="visible"/>
                                      </p:to>
                                    </p:set>
                                    <p:anim calcmode="lin" valueType="num">
                                      <p:cBhvr additive="base">
                                        <p:cTn id="26" dur="500" fill="hold"/>
                                        <p:tgtEl>
                                          <p:spTgt spid="48"/>
                                        </p:tgtEl>
                                        <p:attrNameLst>
                                          <p:attrName>ppt_x</p:attrName>
                                        </p:attrNameLst>
                                      </p:cBhvr>
                                      <p:tavLst>
                                        <p:tav tm="0">
                                          <p:val>
                                            <p:strVal val="1+#ppt_w/2"/>
                                          </p:val>
                                        </p:tav>
                                        <p:tav tm="100000">
                                          <p:val>
                                            <p:strVal val="#ppt_x"/>
                                          </p:val>
                                        </p:tav>
                                      </p:tavLst>
                                    </p:anim>
                                    <p:anim calcmode="lin" valueType="num">
                                      <p:cBhvr additive="base">
                                        <p:cTn id="27" dur="500" fill="hold"/>
                                        <p:tgtEl>
                                          <p:spTgt spid="48"/>
                                        </p:tgtEl>
                                        <p:attrNameLst>
                                          <p:attrName>ppt_y</p:attrName>
                                        </p:attrNameLst>
                                      </p:cBhvr>
                                      <p:tavLst>
                                        <p:tav tm="0">
                                          <p:val>
                                            <p:strVal val="1+#ppt_h/2"/>
                                          </p:val>
                                        </p:tav>
                                        <p:tav tm="100000">
                                          <p:val>
                                            <p:strVal val="#ppt_y"/>
                                          </p:val>
                                        </p:tav>
                                      </p:tavLst>
                                    </p:anim>
                                  </p:childTnLst>
                                </p:cTn>
                              </p:par>
                              <p:par>
                                <p:cTn id="28" presetID="2" presetClass="entr" presetSubtype="6" fill="hold" nodeType="withEffect">
                                  <p:stCondLst>
                                    <p:cond delay="750"/>
                                  </p:stCondLst>
                                  <p:childTnLst>
                                    <p:set>
                                      <p:cBhvr>
                                        <p:cTn id="29" dur="1" fill="hold">
                                          <p:stCondLst>
                                            <p:cond delay="0"/>
                                          </p:stCondLst>
                                        </p:cTn>
                                        <p:tgtEl>
                                          <p:spTgt spid="51"/>
                                        </p:tgtEl>
                                        <p:attrNameLst>
                                          <p:attrName>style.visibility</p:attrName>
                                        </p:attrNameLst>
                                      </p:cBhvr>
                                      <p:to>
                                        <p:strVal val="visible"/>
                                      </p:to>
                                    </p:set>
                                    <p:anim calcmode="lin" valueType="num">
                                      <p:cBhvr additive="base">
                                        <p:cTn id="30" dur="500" fill="hold"/>
                                        <p:tgtEl>
                                          <p:spTgt spid="51"/>
                                        </p:tgtEl>
                                        <p:attrNameLst>
                                          <p:attrName>ppt_x</p:attrName>
                                        </p:attrNameLst>
                                      </p:cBhvr>
                                      <p:tavLst>
                                        <p:tav tm="0">
                                          <p:val>
                                            <p:strVal val="1+#ppt_w/2"/>
                                          </p:val>
                                        </p:tav>
                                        <p:tav tm="100000">
                                          <p:val>
                                            <p:strVal val="#ppt_x"/>
                                          </p:val>
                                        </p:tav>
                                      </p:tavLst>
                                    </p:anim>
                                    <p:anim calcmode="lin" valueType="num">
                                      <p:cBhvr additive="base">
                                        <p:cTn id="31" dur="500" fill="hold"/>
                                        <p:tgtEl>
                                          <p:spTgt spid="51"/>
                                        </p:tgtEl>
                                        <p:attrNameLst>
                                          <p:attrName>ppt_y</p:attrName>
                                        </p:attrNameLst>
                                      </p:cBhvr>
                                      <p:tavLst>
                                        <p:tav tm="0">
                                          <p:val>
                                            <p:strVal val="1+#ppt_h/2"/>
                                          </p:val>
                                        </p:tav>
                                        <p:tav tm="100000">
                                          <p:val>
                                            <p:strVal val="#ppt_y"/>
                                          </p:val>
                                        </p:tav>
                                      </p:tavLst>
                                    </p:anim>
                                  </p:childTnLst>
                                </p:cTn>
                              </p:par>
                              <p:par>
                                <p:cTn id="32" presetID="2" presetClass="entr" presetSubtype="6" fill="hold" nodeType="withEffect">
                                  <p:stCondLst>
                                    <p:cond delay="750"/>
                                  </p:stCondLst>
                                  <p:childTnLst>
                                    <p:set>
                                      <p:cBhvr>
                                        <p:cTn id="33" dur="1" fill="hold">
                                          <p:stCondLst>
                                            <p:cond delay="0"/>
                                          </p:stCondLst>
                                        </p:cTn>
                                        <p:tgtEl>
                                          <p:spTgt spid="54"/>
                                        </p:tgtEl>
                                        <p:attrNameLst>
                                          <p:attrName>style.visibility</p:attrName>
                                        </p:attrNameLst>
                                      </p:cBhvr>
                                      <p:to>
                                        <p:strVal val="visible"/>
                                      </p:to>
                                    </p:set>
                                    <p:anim calcmode="lin" valueType="num">
                                      <p:cBhvr additive="base">
                                        <p:cTn id="34" dur="500" fill="hold"/>
                                        <p:tgtEl>
                                          <p:spTgt spid="54"/>
                                        </p:tgtEl>
                                        <p:attrNameLst>
                                          <p:attrName>ppt_x</p:attrName>
                                        </p:attrNameLst>
                                      </p:cBhvr>
                                      <p:tavLst>
                                        <p:tav tm="0">
                                          <p:val>
                                            <p:strVal val="1+#ppt_w/2"/>
                                          </p:val>
                                        </p:tav>
                                        <p:tav tm="100000">
                                          <p:val>
                                            <p:strVal val="#ppt_x"/>
                                          </p:val>
                                        </p:tav>
                                      </p:tavLst>
                                    </p:anim>
                                    <p:anim calcmode="lin" valueType="num">
                                      <p:cBhvr additive="base">
                                        <p:cTn id="35" dur="500" fill="hold"/>
                                        <p:tgtEl>
                                          <p:spTgt spid="54"/>
                                        </p:tgtEl>
                                        <p:attrNameLst>
                                          <p:attrName>ppt_y</p:attrName>
                                        </p:attrNameLst>
                                      </p:cBhvr>
                                      <p:tavLst>
                                        <p:tav tm="0">
                                          <p:val>
                                            <p:strVal val="1+#ppt_h/2"/>
                                          </p:val>
                                        </p:tav>
                                        <p:tav tm="100000">
                                          <p:val>
                                            <p:strVal val="#ppt_y"/>
                                          </p:val>
                                        </p:tav>
                                      </p:tavLst>
                                    </p:anim>
                                  </p:childTnLst>
                                </p:cTn>
                              </p:par>
                              <p:par>
                                <p:cTn id="36" presetID="2" presetClass="entr" presetSubtype="6" fill="hold" nodeType="withEffect">
                                  <p:stCondLst>
                                    <p:cond delay="750"/>
                                  </p:stCondLst>
                                  <p:childTnLst>
                                    <p:set>
                                      <p:cBhvr>
                                        <p:cTn id="37" dur="1" fill="hold">
                                          <p:stCondLst>
                                            <p:cond delay="0"/>
                                          </p:stCondLst>
                                        </p:cTn>
                                        <p:tgtEl>
                                          <p:spTgt spid="57"/>
                                        </p:tgtEl>
                                        <p:attrNameLst>
                                          <p:attrName>style.visibility</p:attrName>
                                        </p:attrNameLst>
                                      </p:cBhvr>
                                      <p:to>
                                        <p:strVal val="visible"/>
                                      </p:to>
                                    </p:set>
                                    <p:anim calcmode="lin" valueType="num">
                                      <p:cBhvr additive="base">
                                        <p:cTn id="38" dur="500" fill="hold"/>
                                        <p:tgtEl>
                                          <p:spTgt spid="57"/>
                                        </p:tgtEl>
                                        <p:attrNameLst>
                                          <p:attrName>ppt_x</p:attrName>
                                        </p:attrNameLst>
                                      </p:cBhvr>
                                      <p:tavLst>
                                        <p:tav tm="0">
                                          <p:val>
                                            <p:strVal val="1+#ppt_w/2"/>
                                          </p:val>
                                        </p:tav>
                                        <p:tav tm="100000">
                                          <p:val>
                                            <p:strVal val="#ppt_x"/>
                                          </p:val>
                                        </p:tav>
                                      </p:tavLst>
                                    </p:anim>
                                    <p:anim calcmode="lin" valueType="num">
                                      <p:cBhvr additive="base">
                                        <p:cTn id="39" dur="500" fill="hold"/>
                                        <p:tgtEl>
                                          <p:spTgt spid="5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tags/tag1.xml><?xml version="1.0" encoding="utf-8"?>
<p:tagLst xmlns:a="http://schemas.openxmlformats.org/drawingml/2006/main" xmlns:r="http://schemas.openxmlformats.org/officeDocument/2006/relationships" xmlns:p="http://schemas.openxmlformats.org/presentationml/2006/main">
  <p:tag name="PA" val="v3.0.1"/>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17.xml><?xml version="1.0" encoding="utf-8"?>
<p:tagLst xmlns:a="http://schemas.openxmlformats.org/drawingml/2006/main" xmlns:r="http://schemas.openxmlformats.org/officeDocument/2006/relationships" xmlns:p="http://schemas.openxmlformats.org/presentationml/2006/main">
  <p:tag name="PA" val="v3.0.1"/>
</p:tagLst>
</file>

<file path=ppt/tags/tag18.xml><?xml version="1.0" encoding="utf-8"?>
<p:tagLst xmlns:a="http://schemas.openxmlformats.org/drawingml/2006/main" xmlns:r="http://schemas.openxmlformats.org/officeDocument/2006/relationships" xmlns:p="http://schemas.openxmlformats.org/presentationml/2006/main">
  <p:tag name="PA" val="v3.0.1"/>
</p:tagLst>
</file>

<file path=ppt/tags/tag19.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20.xml><?xml version="1.0" encoding="utf-8"?>
<p:tagLst xmlns:a="http://schemas.openxmlformats.org/drawingml/2006/main" xmlns:r="http://schemas.openxmlformats.org/officeDocument/2006/relationships" xmlns:p="http://schemas.openxmlformats.org/presentationml/2006/main">
  <p:tag name="PA" val="v3.0.1"/>
</p:tagLst>
</file>

<file path=ppt/tags/tag21.xml><?xml version="1.0" encoding="utf-8"?>
<p:tagLst xmlns:a="http://schemas.openxmlformats.org/drawingml/2006/main" xmlns:r="http://schemas.openxmlformats.org/officeDocument/2006/relationships" xmlns:p="http://schemas.openxmlformats.org/presentationml/2006/main">
  <p:tag name="PA" val="v3.0.1"/>
</p:tagLst>
</file>

<file path=ppt/tags/tag22.xml><?xml version="1.0" encoding="utf-8"?>
<p:tagLst xmlns:a="http://schemas.openxmlformats.org/drawingml/2006/main" xmlns:r="http://schemas.openxmlformats.org/officeDocument/2006/relationships" xmlns:p="http://schemas.openxmlformats.org/presentationml/2006/main">
  <p:tag name="PA" val="v3.0.1"/>
</p:tagLst>
</file>

<file path=ppt/tags/tag23.xml><?xml version="1.0" encoding="utf-8"?>
<p:tagLst xmlns:a="http://schemas.openxmlformats.org/drawingml/2006/main" xmlns:r="http://schemas.openxmlformats.org/officeDocument/2006/relationships" xmlns:p="http://schemas.openxmlformats.org/presentationml/2006/main">
  <p:tag name="PA" val="v3.0.1"/>
</p:tagLst>
</file>

<file path=ppt/tags/tag24.xml><?xml version="1.0" encoding="utf-8"?>
<p:tagLst xmlns:a="http://schemas.openxmlformats.org/drawingml/2006/main" xmlns:r="http://schemas.openxmlformats.org/officeDocument/2006/relationships" xmlns:p="http://schemas.openxmlformats.org/presentationml/2006/main">
  <p:tag name="PA" val="v3.0.1"/>
</p:tagLst>
</file>

<file path=ppt/tags/tag25.xml><?xml version="1.0" encoding="utf-8"?>
<p:tagLst xmlns:a="http://schemas.openxmlformats.org/drawingml/2006/main" xmlns:r="http://schemas.openxmlformats.org/officeDocument/2006/relationships" xmlns:p="http://schemas.openxmlformats.org/presentationml/2006/main">
  <p:tag name="PA" val="v3.0.1"/>
</p:tagLst>
</file>

<file path=ppt/tags/tag26.xml><?xml version="1.0" encoding="utf-8"?>
<p:tagLst xmlns:a="http://schemas.openxmlformats.org/drawingml/2006/main" xmlns:r="http://schemas.openxmlformats.org/officeDocument/2006/relationships" xmlns:p="http://schemas.openxmlformats.org/presentationml/2006/main">
  <p:tag name="PA" val="v3.0.1"/>
</p:tagLst>
</file>

<file path=ppt/tags/tag27.xml><?xml version="1.0" encoding="utf-8"?>
<p:tagLst xmlns:a="http://schemas.openxmlformats.org/drawingml/2006/main" xmlns:r="http://schemas.openxmlformats.org/officeDocument/2006/relationships" xmlns:p="http://schemas.openxmlformats.org/presentationml/2006/main">
  <p:tag name="PA" val="v3.0.1"/>
</p:tagLst>
</file>

<file path=ppt/tags/tag28.xml><?xml version="1.0" encoding="utf-8"?>
<p:tagLst xmlns:a="http://schemas.openxmlformats.org/drawingml/2006/main" xmlns:r="http://schemas.openxmlformats.org/officeDocument/2006/relationships" xmlns:p="http://schemas.openxmlformats.org/presentationml/2006/main">
  <p:tag name="PA" val="v3.0.1"/>
</p:tagLst>
</file>

<file path=ppt/tags/tag29.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30.xml><?xml version="1.0" encoding="utf-8"?>
<p:tagLst xmlns:a="http://schemas.openxmlformats.org/drawingml/2006/main" xmlns:r="http://schemas.openxmlformats.org/officeDocument/2006/relationships" xmlns:p="http://schemas.openxmlformats.org/presentationml/2006/main">
  <p:tag name="PA" val="v3.0.1"/>
</p:tagLst>
</file>

<file path=ppt/tags/tag31.xml><?xml version="1.0" encoding="utf-8"?>
<p:tagLst xmlns:a="http://schemas.openxmlformats.org/drawingml/2006/main" xmlns:r="http://schemas.openxmlformats.org/officeDocument/2006/relationships" xmlns:p="http://schemas.openxmlformats.org/presentationml/2006/main">
  <p:tag name="PA" val="v3.0.1"/>
</p:tagLst>
</file>

<file path=ppt/tags/tag32.xml><?xml version="1.0" encoding="utf-8"?>
<p:tagLst xmlns:a="http://schemas.openxmlformats.org/drawingml/2006/main" xmlns:r="http://schemas.openxmlformats.org/officeDocument/2006/relationships" xmlns:p="http://schemas.openxmlformats.org/presentationml/2006/main">
  <p:tag name="PA" val="v3.0.1"/>
</p:tagLst>
</file>

<file path=ppt/tags/tag33.xml><?xml version="1.0" encoding="utf-8"?>
<p:tagLst xmlns:a="http://schemas.openxmlformats.org/drawingml/2006/main" xmlns:r="http://schemas.openxmlformats.org/officeDocument/2006/relationships" xmlns:p="http://schemas.openxmlformats.org/presentationml/2006/main">
  <p:tag name="PA" val="v3.0.1"/>
</p:tagLst>
</file>

<file path=ppt/tags/tag34.xml><?xml version="1.0" encoding="utf-8"?>
<p:tagLst xmlns:a="http://schemas.openxmlformats.org/drawingml/2006/main" xmlns:r="http://schemas.openxmlformats.org/officeDocument/2006/relationships" xmlns:p="http://schemas.openxmlformats.org/presentationml/2006/main">
  <p:tag name="PA" val="v3.0.1"/>
</p:tagLst>
</file>

<file path=ppt/tags/tag35.xml><?xml version="1.0" encoding="utf-8"?>
<p:tagLst xmlns:a="http://schemas.openxmlformats.org/drawingml/2006/main" xmlns:r="http://schemas.openxmlformats.org/officeDocument/2006/relationships" xmlns:p="http://schemas.openxmlformats.org/presentationml/2006/main">
  <p:tag name="PA" val="v3.0.1"/>
</p:tagLst>
</file>

<file path=ppt/tags/tag36.xml><?xml version="1.0" encoding="utf-8"?>
<p:tagLst xmlns:a="http://schemas.openxmlformats.org/drawingml/2006/main" xmlns:r="http://schemas.openxmlformats.org/officeDocument/2006/relationships" xmlns:p="http://schemas.openxmlformats.org/presentationml/2006/main">
  <p:tag name="PA" val="v3.0.1"/>
</p:tagLst>
</file>

<file path=ppt/tags/tag37.xml><?xml version="1.0" encoding="utf-8"?>
<p:tagLst xmlns:a="http://schemas.openxmlformats.org/drawingml/2006/main" xmlns:r="http://schemas.openxmlformats.org/officeDocument/2006/relationships" xmlns:p="http://schemas.openxmlformats.org/presentationml/2006/main">
  <p:tag name="PA" val="v3.0.1"/>
</p:tagLst>
</file>

<file path=ppt/tags/tag38.xml><?xml version="1.0" encoding="utf-8"?>
<p:tagLst xmlns:a="http://schemas.openxmlformats.org/drawingml/2006/main" xmlns:r="http://schemas.openxmlformats.org/officeDocument/2006/relationships" xmlns:p="http://schemas.openxmlformats.org/presentationml/2006/main">
  <p:tag name="PA" val="v3.0.1"/>
</p:tagLst>
</file>

<file path=ppt/tags/tag39.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40.xml><?xml version="1.0" encoding="utf-8"?>
<p:tagLst xmlns:a="http://schemas.openxmlformats.org/drawingml/2006/main" xmlns:r="http://schemas.openxmlformats.org/officeDocument/2006/relationships" xmlns:p="http://schemas.openxmlformats.org/presentationml/2006/main">
  <p:tag name="PA" val="v3.0.1"/>
</p:tagLst>
</file>

<file path=ppt/tags/tag41.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260</TotalTime>
  <Words>1101</Words>
  <Application>Microsoft Office PowerPoint</Application>
  <PresentationFormat>自定义</PresentationFormat>
  <Paragraphs>134</Paragraphs>
  <Slides>21</Slides>
  <Notes>12</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21</vt:i4>
      </vt:variant>
    </vt:vector>
  </HeadingPairs>
  <TitlesOfParts>
    <vt:vector size="31" baseType="lpstr">
      <vt:lpstr>Impact MT Std</vt:lpstr>
      <vt:lpstr>Swiss911 UCm BT</vt:lpstr>
      <vt:lpstr>方正兰亭纤黑简体</vt:lpstr>
      <vt:lpstr>方正兰亭准黑_GBK</vt:lpstr>
      <vt:lpstr>宋体</vt:lpstr>
      <vt:lpstr>微软雅黑</vt:lpstr>
      <vt:lpstr>Arial</vt:lpstr>
      <vt:lpstr>Calibri</vt:lpstr>
      <vt:lpstr>Times New Roman</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熊猫办公PPT</dc:title>
  <dc:creator>999</dc:creator>
  <cp:lastModifiedBy>a 1</cp:lastModifiedBy>
  <cp:revision>10</cp:revision>
  <dcterms:created xsi:type="dcterms:W3CDTF">2015-12-21T02:26:00Z</dcterms:created>
  <dcterms:modified xsi:type="dcterms:W3CDTF">2022-10-26T07:21:42Z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2052-10.1.0.5973</vt:lpwstr>
  </property>
</Properties>
</file>

<file path=docProps/thumbnail.jpeg>
</file>